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55"/>
  </p:notesMasterIdLst>
  <p:handoutMasterIdLst>
    <p:handoutMasterId r:id="rId56"/>
  </p:handoutMasterIdLst>
  <p:sldIdLst>
    <p:sldId id="319" r:id="rId2"/>
    <p:sldId id="375" r:id="rId3"/>
    <p:sldId id="376" r:id="rId4"/>
    <p:sldId id="342" r:id="rId5"/>
    <p:sldId id="366" r:id="rId6"/>
    <p:sldId id="343" r:id="rId7"/>
    <p:sldId id="344" r:id="rId8"/>
    <p:sldId id="347" r:id="rId9"/>
    <p:sldId id="345" r:id="rId10"/>
    <p:sldId id="346" r:id="rId11"/>
    <p:sldId id="348" r:id="rId12"/>
    <p:sldId id="349" r:id="rId13"/>
    <p:sldId id="350" r:id="rId14"/>
    <p:sldId id="351" r:id="rId15"/>
    <p:sldId id="352" r:id="rId16"/>
    <p:sldId id="334" r:id="rId17"/>
    <p:sldId id="340" r:id="rId18"/>
    <p:sldId id="341" r:id="rId19"/>
    <p:sldId id="304" r:id="rId20"/>
    <p:sldId id="367" r:id="rId21"/>
    <p:sldId id="353" r:id="rId22"/>
    <p:sldId id="368" r:id="rId23"/>
    <p:sldId id="354" r:id="rId24"/>
    <p:sldId id="355" r:id="rId25"/>
    <p:sldId id="356" r:id="rId26"/>
    <p:sldId id="357" r:id="rId27"/>
    <p:sldId id="358" r:id="rId28"/>
    <p:sldId id="369" r:id="rId29"/>
    <p:sldId id="359" r:id="rId30"/>
    <p:sldId id="370" r:id="rId31"/>
    <p:sldId id="360" r:id="rId32"/>
    <p:sldId id="361" r:id="rId33"/>
    <p:sldId id="362" r:id="rId34"/>
    <p:sldId id="371" r:id="rId35"/>
    <p:sldId id="363" r:id="rId36"/>
    <p:sldId id="372" r:id="rId37"/>
    <p:sldId id="364" r:id="rId38"/>
    <p:sldId id="373" r:id="rId39"/>
    <p:sldId id="377" r:id="rId40"/>
    <p:sldId id="379" r:id="rId41"/>
    <p:sldId id="378" r:id="rId42"/>
    <p:sldId id="380" r:id="rId43"/>
    <p:sldId id="381" r:id="rId44"/>
    <p:sldId id="382" r:id="rId45"/>
    <p:sldId id="383" r:id="rId46"/>
    <p:sldId id="384" r:id="rId47"/>
    <p:sldId id="385" r:id="rId48"/>
    <p:sldId id="386" r:id="rId49"/>
    <p:sldId id="388" r:id="rId50"/>
    <p:sldId id="387" r:id="rId51"/>
    <p:sldId id="389" r:id="rId52"/>
    <p:sldId id="365" r:id="rId53"/>
    <p:sldId id="374" r:id="rId54"/>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024" autoAdjust="0"/>
  </p:normalViewPr>
  <p:slideViewPr>
    <p:cSldViewPr>
      <p:cViewPr varScale="1">
        <p:scale>
          <a:sx n="100" d="100"/>
          <a:sy n="100" d="100"/>
        </p:scale>
        <p:origin x="-520"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7/29/11</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dirty="0"/>
          </a:p>
        </p:txBody>
      </p:sp>
    </p:spTree>
    <p:extLst>
      <p:ext uri="{BB962C8B-B14F-4D97-AF65-F5344CB8AC3E}">
        <p14:creationId xmlns:p14="http://schemas.microsoft.com/office/powerpoint/2010/main" val="293403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US" smtClean="0"/>
              <a:pPr/>
              <a:t>7/29/11</a:t>
            </a:fld>
            <a:endParaRPr lang="en-US" dirty="0"/>
          </a:p>
        </p:txBody>
      </p:sp>
      <p:sp>
        <p:nvSpPr>
          <p:cNvPr id="4" name="Rectangle 4"/>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US" smtClean="0"/>
              <a:pPr/>
              <a:t>‹#›</a:t>
            </a:fld>
            <a:endParaRPr lang="en-US" dirty="0"/>
          </a:p>
        </p:txBody>
      </p:sp>
    </p:spTree>
    <p:extLst>
      <p:ext uri="{BB962C8B-B14F-4D97-AF65-F5344CB8AC3E}">
        <p14:creationId xmlns:p14="http://schemas.microsoft.com/office/powerpoint/2010/main" val="269063503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30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34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36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38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50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53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2" y="2971800"/>
            <a:ext cx="8298485" cy="800100"/>
          </a:xfrm>
        </p:spPr>
        <p:txBody>
          <a:bodyPr bIns="0"/>
          <a:lstStyle>
            <a:lvl1pPr algn="r">
              <a:defRPr lang="en-US" dirty="0"/>
            </a:lvl1pPr>
            <a:extLst/>
          </a:lstStyle>
          <a:p>
            <a:r>
              <a:rPr lang="en-US" dirty="0" smtClean="0"/>
              <a:t>Click to add photo album title</a:t>
            </a:r>
            <a:endParaRPr lang="en-US" dirty="0"/>
          </a:p>
        </p:txBody>
      </p:sp>
      <p:sp>
        <p:nvSpPr>
          <p:cNvPr id="30" name="Rectangle 7"/>
          <p:cNvSpPr>
            <a:spLocks/>
          </p:cNvSpPr>
          <p:nvPr/>
        </p:nvSpPr>
        <p:spPr>
          <a:xfrm>
            <a:off x="453736" y="3886200"/>
            <a:ext cx="8229600" cy="857250"/>
          </a:xfrm>
          <a:prstGeom prst="rect">
            <a:avLst/>
          </a:prstGeom>
        </p:spPr>
        <p:txBody>
          <a:bodyPr vert="horz" anchor="ctr">
            <a:norm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3850481"/>
            <a:ext cx="6386946" cy="9144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date and other details</a:t>
            </a:r>
            <a:endParaRPr lang="en-US" dirty="0"/>
          </a:p>
        </p:txBody>
      </p:sp>
      <p:sp>
        <p:nvSpPr>
          <p:cNvPr id="27" name="Rectangle 6"/>
          <p:cNvSpPr>
            <a:spLocks noGrp="1"/>
          </p:cNvSpPr>
          <p:nvPr>
            <p:ph type="pic" sz="quarter" idx="11"/>
          </p:nvPr>
        </p:nvSpPr>
        <p:spPr>
          <a:xfrm>
            <a:off x="6096000" y="1200150"/>
            <a:ext cx="2286000" cy="17145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dirty="0" smtClean="0"/>
              <a:t>Drag picture to placeholder or click icon to add</a:t>
            </a:r>
            <a:endParaRPr lang="en-US" sz="2000" dirty="0"/>
          </a:p>
        </p:txBody>
      </p:sp>
      <p:sp>
        <p:nvSpPr>
          <p:cNvPr id="6" name="Rectangle 5"/>
          <p:cNvSpPr/>
          <p:nvPr userDrawn="1"/>
        </p:nvSpPr>
        <p:spPr>
          <a:xfrm>
            <a:off x="176844" y="140178"/>
            <a:ext cx="8763000" cy="4660422"/>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p>
        </p:txBody>
      </p:sp>
      <p:sp>
        <p:nvSpPr>
          <p:cNvPr id="11" name="Rectangle 10"/>
          <p:cNvSpPr>
            <a:spLocks noGrp="1"/>
          </p:cNvSpPr>
          <p:nvPr>
            <p:ph type="dt" sz="half" idx="12"/>
          </p:nvPr>
        </p:nvSpPr>
        <p:spPr/>
        <p:txBody>
          <a:bodyPr/>
          <a:lstStyle>
            <a:extLst/>
          </a:lstStyle>
          <a:p>
            <a:fld id="{F30C84A2-23CF-44F5-B813-5187ED5C7D1C}" type="datetimeFigureOut">
              <a:rPr lang="en-US" sz="1200" smtClean="0">
                <a:solidFill>
                  <a:schemeClr val="tx2"/>
                </a:solidFill>
              </a:rPr>
              <a:pPr/>
              <a:t>7/29/11</a:t>
            </a:fld>
            <a:endParaRPr lang="en-US" dirty="0"/>
          </a:p>
        </p:txBody>
      </p:sp>
      <p:sp>
        <p:nvSpPr>
          <p:cNvPr id="12" name="Rectangle 11"/>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3" name="Rectangle 12"/>
          <p:cNvSpPr>
            <a:spLocks noGrp="1"/>
          </p:cNvSpPr>
          <p:nvPr>
            <p:ph type="ftr" sz="quarter" idx="14"/>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2552867"/>
            <a:ext cx="4023360" cy="226314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smtClean="0"/>
              <a:t>Drag picture to placeholder or click icon to add</a:t>
            </a:r>
            <a:endParaRPr lang="en-US" dirty="0"/>
          </a:p>
        </p:txBody>
      </p:sp>
      <p:sp>
        <p:nvSpPr>
          <p:cNvPr id="15" name="Rectangle 7"/>
          <p:cNvSpPr>
            <a:spLocks noGrp="1" noChangeAspect="1"/>
          </p:cNvSpPr>
          <p:nvPr>
            <p:ph type="pic" sz="quarter" idx="12"/>
          </p:nvPr>
        </p:nvSpPr>
        <p:spPr>
          <a:xfrm>
            <a:off x="457200" y="2552867"/>
            <a:ext cx="4023360" cy="226314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smtClean="0"/>
              <a:t>Drag picture to placeholder or click icon to add</a:t>
            </a:r>
            <a:endParaRPr lang="en-US" dirty="0"/>
          </a:p>
        </p:txBody>
      </p:sp>
      <p:sp>
        <p:nvSpPr>
          <p:cNvPr id="26" name="Rectangle 7"/>
          <p:cNvSpPr>
            <a:spLocks noGrp="1" noChangeAspect="1"/>
          </p:cNvSpPr>
          <p:nvPr>
            <p:ph type="pic" sz="quarter" idx="13"/>
          </p:nvPr>
        </p:nvSpPr>
        <p:spPr>
          <a:xfrm>
            <a:off x="4663440" y="171450"/>
            <a:ext cx="4023360" cy="226314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smtClean="0"/>
              <a:t>Drag picture to placeholder or click icon to add</a:t>
            </a:r>
            <a:endParaRPr lang="en-US" dirty="0"/>
          </a:p>
        </p:txBody>
      </p:sp>
      <p:sp>
        <p:nvSpPr>
          <p:cNvPr id="27" name="Rectangle 11"/>
          <p:cNvSpPr>
            <a:spLocks noGrp="1"/>
          </p:cNvSpPr>
          <p:nvPr>
            <p:ph type="body" sz="quarter" idx="14" hasCustomPrompt="1"/>
          </p:nvPr>
        </p:nvSpPr>
        <p:spPr>
          <a:xfrm>
            <a:off x="457200" y="171450"/>
            <a:ext cx="4023360" cy="2263140"/>
          </a:xfrm>
        </p:spPr>
        <p:txBody>
          <a:bodyPr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fld id="{F30C84A2-23CF-44F5-B813-5187ED5C7D1C}" type="datetimeFigureOut">
              <a:rPr lang="en-US" sz="1200" smtClean="0">
                <a:solidFill>
                  <a:schemeClr val="tx2"/>
                </a:solidFill>
              </a:rPr>
              <a:pPr/>
              <a:t>7/29/11</a:t>
            </a:fld>
            <a:endParaRPr lang="en-US" dirty="0"/>
          </a:p>
        </p:txBody>
      </p:sp>
      <p:sp>
        <p:nvSpPr>
          <p:cNvPr id="7" name="Rectangle 6"/>
          <p:cNvSpPr>
            <a:spLocks noGrp="1"/>
          </p:cNvSpPr>
          <p:nvPr>
            <p:ph type="sldNum" sz="quarter" idx="16"/>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7"/>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2577465"/>
            <a:ext cx="3649900" cy="216712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dirty="0" smtClean="0"/>
              <a:t>Drag picture to placeholder or click icon to add</a:t>
            </a:r>
            <a:endParaRPr lang="en-US" dirty="0"/>
          </a:p>
        </p:txBody>
      </p:sp>
      <p:sp>
        <p:nvSpPr>
          <p:cNvPr id="29" name="Rectangle 7"/>
          <p:cNvSpPr>
            <a:spLocks noGrp="1" noChangeAspect="1"/>
          </p:cNvSpPr>
          <p:nvPr>
            <p:ph type="pic" sz="quarter" idx="12"/>
          </p:nvPr>
        </p:nvSpPr>
        <p:spPr>
          <a:xfrm>
            <a:off x="426720" y="288036"/>
            <a:ext cx="4457700" cy="4457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dirty="0" smtClean="0"/>
              <a:t>Drag picture to placeholder or click icon to add</a:t>
            </a:r>
            <a:endParaRPr lang="en-US" dirty="0"/>
          </a:p>
        </p:txBody>
      </p:sp>
      <p:sp>
        <p:nvSpPr>
          <p:cNvPr id="10" name="Rectangle 7"/>
          <p:cNvSpPr>
            <a:spLocks noGrp="1" noChangeAspect="1"/>
          </p:cNvSpPr>
          <p:nvPr>
            <p:ph type="pic" sz="quarter" idx="13"/>
          </p:nvPr>
        </p:nvSpPr>
        <p:spPr>
          <a:xfrm>
            <a:off x="5067300" y="291999"/>
            <a:ext cx="3657600" cy="2165452"/>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dirty="0" smtClean="0"/>
              <a:t>Drag picture to placeholder or click icon to add</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7/29/11</a:t>
            </a:fld>
            <a:endParaRPr lang="en-US" dirty="0"/>
          </a:p>
        </p:txBody>
      </p:sp>
      <p:sp>
        <p:nvSpPr>
          <p:cNvPr id="6" name="Rectangle 5"/>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171450"/>
            <a:ext cx="2285214"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3" name="Rectangle 7"/>
          <p:cNvSpPr>
            <a:spLocks noGrp="1"/>
          </p:cNvSpPr>
          <p:nvPr>
            <p:ph type="pic" sz="quarter" idx="26"/>
          </p:nvPr>
        </p:nvSpPr>
        <p:spPr>
          <a:xfrm>
            <a:off x="2229297" y="2524044"/>
            <a:ext cx="2285214"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10" name="Rectangle 7"/>
          <p:cNvSpPr>
            <a:spLocks noGrp="1" noChangeAspect="1"/>
          </p:cNvSpPr>
          <p:nvPr>
            <p:ph type="pic" sz="quarter" idx="25"/>
          </p:nvPr>
        </p:nvSpPr>
        <p:spPr>
          <a:xfrm>
            <a:off x="4672217" y="171450"/>
            <a:ext cx="2286000"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27" name="Rectangle 7"/>
          <p:cNvSpPr>
            <a:spLocks noGrp="1"/>
          </p:cNvSpPr>
          <p:nvPr>
            <p:ph type="pic" sz="quarter" idx="27"/>
          </p:nvPr>
        </p:nvSpPr>
        <p:spPr>
          <a:xfrm>
            <a:off x="4667697" y="2524044"/>
            <a:ext cx="2285214"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6" name="Rectangle 7"/>
          <p:cNvSpPr>
            <a:spLocks noGrp="1"/>
          </p:cNvSpPr>
          <p:nvPr>
            <p:ph type="body" sz="quarter" idx="16" hasCustomPrompt="1"/>
          </p:nvPr>
        </p:nvSpPr>
        <p:spPr>
          <a:xfrm>
            <a:off x="400497" y="971550"/>
            <a:ext cx="1676400" cy="1428750"/>
          </a:xfrm>
        </p:spPr>
        <p:txBody>
          <a:bodyPr anchor="b" anchorCtr="0">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7"/>
          <p:cNvSpPr>
            <a:spLocks noGrp="1"/>
          </p:cNvSpPr>
          <p:nvPr>
            <p:ph type="body" sz="quarter" idx="29" hasCustomPrompt="1"/>
          </p:nvPr>
        </p:nvSpPr>
        <p:spPr>
          <a:xfrm>
            <a:off x="7086600" y="971550"/>
            <a:ext cx="1676400" cy="142875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4" name="Rectangle 7"/>
          <p:cNvSpPr>
            <a:spLocks noGrp="1"/>
          </p:cNvSpPr>
          <p:nvPr>
            <p:ph type="body" sz="quarter" idx="28" hasCustomPrompt="1"/>
          </p:nvPr>
        </p:nvSpPr>
        <p:spPr>
          <a:xfrm>
            <a:off x="400497" y="2514600"/>
            <a:ext cx="1676400" cy="142875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086600" y="2514600"/>
            <a:ext cx="1676400" cy="142875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1" name="Rectangle 10"/>
          <p:cNvSpPr>
            <a:spLocks noGrp="1"/>
          </p:cNvSpPr>
          <p:nvPr>
            <p:ph type="dt" sz="half" idx="31"/>
          </p:nvPr>
        </p:nvSpPr>
        <p:spPr/>
        <p:txBody>
          <a:bodyPr/>
          <a:lstStyle>
            <a:extLst/>
          </a:lstStyle>
          <a:p>
            <a:fld id="{F30C84A2-23CF-44F5-B813-5187ED5C7D1C}" type="datetimeFigureOut">
              <a:rPr lang="en-US" sz="1200" smtClean="0">
                <a:solidFill>
                  <a:schemeClr val="tx2"/>
                </a:solidFill>
              </a:rPr>
              <a:pPr/>
              <a:t>7/29/11</a:t>
            </a:fld>
            <a:endParaRPr lang="en-US" dirty="0"/>
          </a:p>
        </p:txBody>
      </p:sp>
      <p:sp>
        <p:nvSpPr>
          <p:cNvPr id="12" name="Rectangle 11"/>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5" name="Rectangle 14"/>
          <p:cNvSpPr>
            <a:spLocks noGrp="1"/>
          </p:cNvSpPr>
          <p:nvPr>
            <p:ph type="ftr" sz="quarter" idx="33"/>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2" y="400050"/>
            <a:ext cx="3653297"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8" name="Rectangle 7"/>
          <p:cNvSpPr>
            <a:spLocks noGrp="1"/>
          </p:cNvSpPr>
          <p:nvPr>
            <p:ph type="body" sz="quarter" idx="16" hasCustomPrompt="1"/>
          </p:nvPr>
        </p:nvSpPr>
        <p:spPr>
          <a:xfrm>
            <a:off x="926821" y="4629150"/>
            <a:ext cx="3657600" cy="2286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9" name="Rectangle 7"/>
          <p:cNvSpPr>
            <a:spLocks noGrp="1"/>
          </p:cNvSpPr>
          <p:nvPr>
            <p:ph type="pic" sz="quarter" idx="17"/>
          </p:nvPr>
        </p:nvSpPr>
        <p:spPr>
          <a:xfrm>
            <a:off x="4660621" y="400050"/>
            <a:ext cx="36576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6" name="Rectangle 7"/>
          <p:cNvSpPr>
            <a:spLocks noGrp="1"/>
          </p:cNvSpPr>
          <p:nvPr>
            <p:ph type="pic" sz="quarter" idx="18"/>
          </p:nvPr>
        </p:nvSpPr>
        <p:spPr>
          <a:xfrm>
            <a:off x="926821" y="2514600"/>
            <a:ext cx="36576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14" name="Rectangle 7"/>
          <p:cNvSpPr>
            <a:spLocks noGrp="1"/>
          </p:cNvSpPr>
          <p:nvPr>
            <p:ph type="pic" sz="quarter" idx="19"/>
          </p:nvPr>
        </p:nvSpPr>
        <p:spPr>
          <a:xfrm>
            <a:off x="4660621" y="2514600"/>
            <a:ext cx="36576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4" name="Rectangle 7"/>
          <p:cNvSpPr>
            <a:spLocks noGrp="1"/>
          </p:cNvSpPr>
          <p:nvPr>
            <p:ph type="body" sz="quarter" idx="22" hasCustomPrompt="1"/>
          </p:nvPr>
        </p:nvSpPr>
        <p:spPr>
          <a:xfrm>
            <a:off x="926821" y="114300"/>
            <a:ext cx="3657600" cy="2286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8" name="Rectangle 7"/>
          <p:cNvSpPr>
            <a:spLocks noGrp="1"/>
          </p:cNvSpPr>
          <p:nvPr>
            <p:ph type="body" sz="quarter" idx="23" hasCustomPrompt="1"/>
          </p:nvPr>
        </p:nvSpPr>
        <p:spPr>
          <a:xfrm>
            <a:off x="4660621" y="4629150"/>
            <a:ext cx="3657600" cy="2286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6" name="Rectangle 7"/>
          <p:cNvSpPr>
            <a:spLocks noGrp="1"/>
          </p:cNvSpPr>
          <p:nvPr>
            <p:ph type="body" sz="quarter" idx="24" hasCustomPrompt="1"/>
          </p:nvPr>
        </p:nvSpPr>
        <p:spPr>
          <a:xfrm>
            <a:off x="4660621" y="114300"/>
            <a:ext cx="3657600" cy="2286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fld id="{F30C84A2-23CF-44F5-B813-5187ED5C7D1C}" type="datetimeFigureOut">
              <a:rPr lang="en-US" sz="1200" smtClean="0">
                <a:solidFill>
                  <a:schemeClr val="tx2"/>
                </a:solidFill>
              </a:rPr>
              <a:pPr/>
              <a:t>7/29/11</a:t>
            </a:fld>
            <a:endParaRPr lang="en-US" dirty="0"/>
          </a:p>
        </p:txBody>
      </p:sp>
      <p:sp>
        <p:nvSpPr>
          <p:cNvPr id="11" name="Rectangle 10"/>
          <p:cNvSpPr>
            <a:spLocks noGrp="1"/>
          </p:cNvSpPr>
          <p:nvPr>
            <p:ph type="sldNum" sz="quarter" idx="26"/>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2" name="Rectangle 11"/>
          <p:cNvSpPr>
            <a:spLocks noGrp="1"/>
          </p:cNvSpPr>
          <p:nvPr>
            <p:ph type="ftr" sz="quarter" idx="27"/>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1" y="1143001"/>
            <a:ext cx="2106985" cy="210698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30" name="Rectangle 7"/>
          <p:cNvSpPr>
            <a:spLocks noGrp="1"/>
          </p:cNvSpPr>
          <p:nvPr>
            <p:ph type="pic" sz="quarter" idx="31"/>
          </p:nvPr>
        </p:nvSpPr>
        <p:spPr>
          <a:xfrm>
            <a:off x="4546601" y="1143001"/>
            <a:ext cx="2106985" cy="210698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7" name="Rectangle 7"/>
          <p:cNvSpPr>
            <a:spLocks noGrp="1"/>
          </p:cNvSpPr>
          <p:nvPr>
            <p:ph type="pic" sz="quarter" idx="30"/>
          </p:nvPr>
        </p:nvSpPr>
        <p:spPr>
          <a:xfrm>
            <a:off x="2349061" y="1143001"/>
            <a:ext cx="2106985" cy="210698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29" name="Rectangle 7"/>
          <p:cNvSpPr>
            <a:spLocks noGrp="1"/>
          </p:cNvSpPr>
          <p:nvPr>
            <p:ph type="pic" sz="quarter" idx="32"/>
          </p:nvPr>
        </p:nvSpPr>
        <p:spPr>
          <a:xfrm>
            <a:off x="6740167" y="1143001"/>
            <a:ext cx="2106985" cy="210698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24" name="Rectangle 7"/>
          <p:cNvSpPr>
            <a:spLocks noGrp="1"/>
          </p:cNvSpPr>
          <p:nvPr>
            <p:ph type="body" sz="quarter" idx="29" hasCustomPrompt="1"/>
          </p:nvPr>
        </p:nvSpPr>
        <p:spPr>
          <a:xfrm>
            <a:off x="152400" y="3371850"/>
            <a:ext cx="8763000" cy="1428750"/>
          </a:xfrm>
        </p:spPr>
        <p:txBody>
          <a:bodyPr anchor="t" anchorCtr="0"/>
          <a:lstStyle>
            <a:lvl1pPr marL="0" marR="0" indent="0" algn="l">
              <a:buFontTx/>
              <a:buNone/>
              <a:defRPr sz="2400" baseline="0"/>
            </a:lvl1pPr>
            <a:extLst/>
          </a:lstStyle>
          <a:p>
            <a:pPr lvl="0"/>
            <a:r>
              <a:rPr lang="en-US" dirty="0" smtClean="0"/>
              <a:t>Click to add caption</a:t>
            </a:r>
            <a:endParaRPr lang="en-US" dirty="0"/>
          </a:p>
        </p:txBody>
      </p:sp>
      <p:sp>
        <p:nvSpPr>
          <p:cNvPr id="8" name="Rectangle 7"/>
          <p:cNvSpPr>
            <a:spLocks noGrp="1"/>
          </p:cNvSpPr>
          <p:nvPr>
            <p:ph type="dt" sz="half" idx="33"/>
          </p:nvPr>
        </p:nvSpPr>
        <p:spPr/>
        <p:txBody>
          <a:bodyPr/>
          <a:lstStyle>
            <a:extLst/>
          </a:lstStyle>
          <a:p>
            <a:fld id="{F30C84A2-23CF-44F5-B813-5187ED5C7D1C}" type="datetimeFigureOut">
              <a:rPr lang="en-US" sz="1200" smtClean="0">
                <a:solidFill>
                  <a:schemeClr val="tx2"/>
                </a:solidFill>
              </a:rPr>
              <a:pPr/>
              <a:t>7/29/11</a:t>
            </a:fld>
            <a:endParaRPr lang="en-US" dirty="0"/>
          </a:p>
        </p:txBody>
      </p:sp>
      <p:sp>
        <p:nvSpPr>
          <p:cNvPr id="9" name="Rectangle 8"/>
          <p:cNvSpPr>
            <a:spLocks noGrp="1"/>
          </p:cNvSpPr>
          <p:nvPr>
            <p:ph type="sldNum" sz="quarter" idx="34"/>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5"/>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193249"/>
            <a:ext cx="4617720" cy="46291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4" name="Rectangle 7"/>
          <p:cNvSpPr>
            <a:spLocks noGrp="1" noChangeAspect="1"/>
          </p:cNvSpPr>
          <p:nvPr>
            <p:ph type="pic" sz="quarter" idx="18"/>
          </p:nvPr>
        </p:nvSpPr>
        <p:spPr>
          <a:xfrm>
            <a:off x="5788848" y="193249"/>
            <a:ext cx="2438402" cy="1371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6" name="Rectangle 7"/>
          <p:cNvSpPr>
            <a:spLocks noGrp="1" noChangeAspect="1"/>
          </p:cNvSpPr>
          <p:nvPr>
            <p:ph type="pic" sz="quarter" idx="22"/>
          </p:nvPr>
        </p:nvSpPr>
        <p:spPr>
          <a:xfrm>
            <a:off x="5788848" y="1824493"/>
            <a:ext cx="2438402" cy="1371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14" name="Rectangle 7"/>
          <p:cNvSpPr>
            <a:spLocks noGrp="1" noChangeAspect="1"/>
          </p:cNvSpPr>
          <p:nvPr>
            <p:ph type="pic" sz="quarter" idx="23"/>
          </p:nvPr>
        </p:nvSpPr>
        <p:spPr>
          <a:xfrm>
            <a:off x="5788848" y="3455737"/>
            <a:ext cx="2438402" cy="1371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7" name="Rectangle 6"/>
          <p:cNvSpPr>
            <a:spLocks noGrp="1"/>
          </p:cNvSpPr>
          <p:nvPr>
            <p:ph type="dt" sz="half" idx="24"/>
          </p:nvPr>
        </p:nvSpPr>
        <p:spPr/>
        <p:txBody>
          <a:bodyPr/>
          <a:lstStyle>
            <a:extLst/>
          </a:lstStyle>
          <a:p>
            <a:fld id="{F30C84A2-23CF-44F5-B813-5187ED5C7D1C}" type="datetimeFigureOut">
              <a:rPr lang="en-US" sz="1200" smtClean="0">
                <a:solidFill>
                  <a:schemeClr val="tx2"/>
                </a:solidFill>
              </a:rPr>
              <a:pPr/>
              <a:t>7/29/11</a:t>
            </a:fld>
            <a:endParaRPr lang="en-US" dirty="0"/>
          </a:p>
        </p:txBody>
      </p:sp>
      <p:sp>
        <p:nvSpPr>
          <p:cNvPr id="8" name="Rectangle 7"/>
          <p:cNvSpPr>
            <a:spLocks noGrp="1"/>
          </p:cNvSpPr>
          <p:nvPr>
            <p:ph type="sldNum" sz="quarter" idx="25"/>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6"/>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2571750"/>
            <a:ext cx="2070154"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27" name="Rectangle 7"/>
          <p:cNvSpPr>
            <a:spLocks noGrp="1"/>
          </p:cNvSpPr>
          <p:nvPr>
            <p:ph type="pic" sz="quarter" idx="17"/>
          </p:nvPr>
        </p:nvSpPr>
        <p:spPr>
          <a:xfrm>
            <a:off x="3033848" y="171450"/>
            <a:ext cx="5562600" cy="312896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31" name="Rectangle 7"/>
          <p:cNvSpPr>
            <a:spLocks noGrp="1"/>
          </p:cNvSpPr>
          <p:nvPr>
            <p:ph type="pic" sz="quarter" idx="26"/>
          </p:nvPr>
        </p:nvSpPr>
        <p:spPr>
          <a:xfrm>
            <a:off x="609600" y="171450"/>
            <a:ext cx="2070154"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26" name="Rectangle 7"/>
          <p:cNvSpPr>
            <a:spLocks noGrp="1" noChangeAspect="1"/>
          </p:cNvSpPr>
          <p:nvPr>
            <p:ph type="pic" sz="quarter" idx="27"/>
          </p:nvPr>
        </p:nvSpPr>
        <p:spPr>
          <a:xfrm>
            <a:off x="5943600" y="3371850"/>
            <a:ext cx="2666999" cy="140589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23" name="Rectangle 7"/>
          <p:cNvSpPr>
            <a:spLocks noGrp="1" noChangeAspect="1"/>
          </p:cNvSpPr>
          <p:nvPr>
            <p:ph type="pic" sz="quarter" idx="28"/>
          </p:nvPr>
        </p:nvSpPr>
        <p:spPr>
          <a:xfrm>
            <a:off x="3033848" y="3371850"/>
            <a:ext cx="2757352" cy="140589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7" name="Rectangle 6"/>
          <p:cNvSpPr>
            <a:spLocks noGrp="1"/>
          </p:cNvSpPr>
          <p:nvPr>
            <p:ph type="dt" sz="half" idx="29"/>
          </p:nvPr>
        </p:nvSpPr>
        <p:spPr/>
        <p:txBody>
          <a:bodyPr/>
          <a:lstStyle>
            <a:extLst/>
          </a:lstStyle>
          <a:p>
            <a:fld id="{F30C84A2-23CF-44F5-B813-5187ED5C7D1C}" type="datetimeFigureOut">
              <a:rPr lang="en-US" sz="1200" smtClean="0">
                <a:solidFill>
                  <a:schemeClr val="tx2"/>
                </a:solidFill>
              </a:rPr>
              <a:pPr/>
              <a:t>7/29/11</a:t>
            </a:fld>
            <a:endParaRPr lang="en-US" dirty="0"/>
          </a:p>
        </p:txBody>
      </p:sp>
      <p:sp>
        <p:nvSpPr>
          <p:cNvPr id="8" name="Rectangle 7"/>
          <p:cNvSpPr>
            <a:spLocks noGrp="1"/>
          </p:cNvSpPr>
          <p:nvPr>
            <p:ph type="sldNum" sz="quarter" idx="30"/>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31"/>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2343150"/>
            <a:ext cx="2606040" cy="24574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23" name="Rectangle 7"/>
          <p:cNvSpPr>
            <a:spLocks noGrp="1"/>
          </p:cNvSpPr>
          <p:nvPr>
            <p:ph type="pic" sz="quarter" idx="29"/>
          </p:nvPr>
        </p:nvSpPr>
        <p:spPr>
          <a:xfrm>
            <a:off x="512134" y="171450"/>
            <a:ext cx="39624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30" name="Rectangle 7"/>
          <p:cNvSpPr>
            <a:spLocks noGrp="1"/>
          </p:cNvSpPr>
          <p:nvPr>
            <p:ph type="pic" sz="quarter" idx="30"/>
          </p:nvPr>
        </p:nvSpPr>
        <p:spPr>
          <a:xfrm>
            <a:off x="4718374" y="171450"/>
            <a:ext cx="39624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22" name="Rectangle 7"/>
          <p:cNvSpPr>
            <a:spLocks noGrp="1"/>
          </p:cNvSpPr>
          <p:nvPr>
            <p:ph type="pic" sz="quarter" idx="27"/>
          </p:nvPr>
        </p:nvSpPr>
        <p:spPr>
          <a:xfrm>
            <a:off x="3293434" y="2343150"/>
            <a:ext cx="2606040" cy="24574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31" name="Rectangle 7"/>
          <p:cNvSpPr>
            <a:spLocks noGrp="1"/>
          </p:cNvSpPr>
          <p:nvPr>
            <p:ph type="pic" sz="quarter" idx="28"/>
          </p:nvPr>
        </p:nvSpPr>
        <p:spPr>
          <a:xfrm>
            <a:off x="6074734" y="2343150"/>
            <a:ext cx="2606040" cy="24574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7" name="Rectangle 6"/>
          <p:cNvSpPr>
            <a:spLocks noGrp="1"/>
          </p:cNvSpPr>
          <p:nvPr>
            <p:ph type="dt" sz="half" idx="31"/>
          </p:nvPr>
        </p:nvSpPr>
        <p:spPr/>
        <p:txBody>
          <a:bodyPr/>
          <a:lstStyle>
            <a:extLst/>
          </a:lstStyle>
          <a:p>
            <a:fld id="{F30C84A2-23CF-44F5-B813-5187ED5C7D1C}" type="datetimeFigureOut">
              <a:rPr lang="en-US" sz="1200" smtClean="0">
                <a:solidFill>
                  <a:schemeClr val="tx2"/>
                </a:solidFill>
              </a:rPr>
              <a:pPr/>
              <a:t>7/29/11</a:t>
            </a:fld>
            <a:endParaRPr lang="en-US" dirty="0"/>
          </a:p>
        </p:txBody>
      </p:sp>
      <p:sp>
        <p:nvSpPr>
          <p:cNvPr id="8" name="Rectangle 7"/>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33"/>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4" y="1200150"/>
            <a:ext cx="3198127" cy="24003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dirty="0" smtClean="0"/>
              <a:t>Drag picture to placeholder or click icon to add</a:t>
            </a:r>
            <a:endParaRPr lang="en-US" sz="2400" i="0" dirty="0"/>
          </a:p>
        </p:txBody>
      </p:sp>
      <p:sp>
        <p:nvSpPr>
          <p:cNvPr id="7" name="W¥ل云玗İαЂÕØÚáÛ丫:Téxt Plàçèhòlðêr 表¥鷗字㌍_W 6"/>
          <p:cNvSpPr>
            <a:spLocks noGrp="1"/>
          </p:cNvSpPr>
          <p:nvPr>
            <p:ph type="body" sz="quarter" idx="15" hasCustomPrompt="1"/>
          </p:nvPr>
        </p:nvSpPr>
        <p:spPr>
          <a:xfrm>
            <a:off x="3048000" y="3657600"/>
            <a:ext cx="3200400" cy="97155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16"/>
          </p:nvPr>
        </p:nvSpPr>
        <p:spPr/>
        <p:txBody>
          <a:bodyPr/>
          <a:lstStyle>
            <a:extLst/>
          </a:lstStyle>
          <a:p>
            <a:fld id="{F30C84A2-23CF-44F5-B813-5187ED5C7D1C}" type="datetimeFigureOut">
              <a:rPr lang="en-US" sz="1200" smtClean="0">
                <a:solidFill>
                  <a:schemeClr val="tx2"/>
                </a:solidFill>
              </a:rPr>
              <a:pPr/>
              <a:t>7/29/11</a:t>
            </a:fld>
            <a:endParaRPr lang="en-US" dirty="0"/>
          </a:p>
        </p:txBody>
      </p:sp>
      <p:sp>
        <p:nvSpPr>
          <p:cNvPr id="6" name="Rectangle 5"/>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4" y="1028700"/>
            <a:ext cx="3198127" cy="24003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dirty="0" smtClean="0"/>
              <a:t>Drag picture to placeholder or click icon to add</a:t>
            </a:r>
            <a:endParaRPr lang="en-US" sz="2400" i="0" dirty="0"/>
          </a:p>
        </p:txBody>
      </p:sp>
      <p:sp>
        <p:nvSpPr>
          <p:cNvPr id="6" name="W¥ل云玗İαЂôÁûÂÚ丫:Pïçtúrê Plå¢éhõlðér 表¥鷗字㌍ 表_W 5"/>
          <p:cNvSpPr>
            <a:spLocks noGrp="1" noChangeAspect="1"/>
          </p:cNvSpPr>
          <p:nvPr>
            <p:ph type="pic" sz="quarter" idx="14"/>
          </p:nvPr>
        </p:nvSpPr>
        <p:spPr>
          <a:xfrm>
            <a:off x="1143001" y="1028700"/>
            <a:ext cx="3198127" cy="24003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dirty="0" smtClean="0"/>
              <a:t>Drag picture to placeholder or click icon to add</a:t>
            </a:r>
            <a:endParaRPr lang="en-US" sz="2400" i="0" dirty="0"/>
          </a:p>
        </p:txBody>
      </p:sp>
      <p:sp>
        <p:nvSpPr>
          <p:cNvPr id="7" name="W¥ل云玗İαЂÕØÚáÛ丫:Téxt Plàçèhòlðêr 表¥鷗字㌍_W 6"/>
          <p:cNvSpPr>
            <a:spLocks noGrp="1"/>
          </p:cNvSpPr>
          <p:nvPr>
            <p:ph type="body" sz="quarter" idx="15" hasCustomPrompt="1"/>
          </p:nvPr>
        </p:nvSpPr>
        <p:spPr>
          <a:xfrm>
            <a:off x="4953000" y="3486150"/>
            <a:ext cx="3200400" cy="97155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8" name="W¥ل云玗İαЂÕØÚáÛ丫:Téxt Plàçèhòlðêr 表¥鷗字㌍_W 7"/>
          <p:cNvSpPr>
            <a:spLocks noGrp="1"/>
          </p:cNvSpPr>
          <p:nvPr>
            <p:ph type="body" sz="quarter" idx="16" hasCustomPrompt="1"/>
          </p:nvPr>
        </p:nvSpPr>
        <p:spPr>
          <a:xfrm>
            <a:off x="1143000" y="3486150"/>
            <a:ext cx="3200400" cy="97155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9" name="Rectangle 8"/>
          <p:cNvSpPr>
            <a:spLocks noGrp="1"/>
          </p:cNvSpPr>
          <p:nvPr>
            <p:ph type="dt" sz="half" idx="17"/>
          </p:nvPr>
        </p:nvSpPr>
        <p:spPr/>
        <p:txBody>
          <a:bodyPr/>
          <a:lstStyle>
            <a:extLst/>
          </a:lstStyle>
          <a:p>
            <a:fld id="{F30C84A2-23CF-44F5-B813-5187ED5C7D1C}" type="datetimeFigureOut">
              <a:rPr lang="en-US" sz="1200" smtClean="0">
                <a:solidFill>
                  <a:schemeClr val="tx2"/>
                </a:solidFill>
              </a:rPr>
              <a:pPr/>
              <a:t>7/29/11</a:t>
            </a:fld>
            <a:endParaRPr lang="en-US" dirty="0"/>
          </a:p>
        </p:txBody>
      </p:sp>
      <p:sp>
        <p:nvSpPr>
          <p:cNvPr id="10" name="Rectangle 9"/>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1" name="Rectangle 10"/>
          <p:cNvSpPr>
            <a:spLocks noGrp="1"/>
          </p:cNvSpPr>
          <p:nvPr>
            <p:ph type="ftr" sz="quarter" idx="19"/>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20943"/>
            <a:ext cx="7467600" cy="4200525"/>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dirty="0" smtClean="0">
                <a:solidFill>
                  <a:schemeClr val="tx1"/>
                </a:solidFill>
                <a:latin typeface="+mn-lt"/>
                <a:ea typeface="+mn-ea"/>
                <a:cs typeface="+mn-cs"/>
              </a:rPr>
              <a:t>Drag picture to placeholder or click icon to add</a:t>
            </a:r>
            <a:endParaRPr lang="en-US" i="0" dirty="0"/>
          </a:p>
        </p:txBody>
      </p:sp>
      <p:sp>
        <p:nvSpPr>
          <p:cNvPr id="7" name="Rectangle 5"/>
          <p:cNvSpPr>
            <a:spLocks noGrp="1"/>
          </p:cNvSpPr>
          <p:nvPr>
            <p:ph type="body" sz="quarter" idx="11" hasCustomPrompt="1"/>
          </p:nvPr>
        </p:nvSpPr>
        <p:spPr>
          <a:xfrm>
            <a:off x="914400" y="4514850"/>
            <a:ext cx="7467600" cy="28575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7/29/11</a:t>
            </a:fld>
            <a:endParaRPr lang="en-US" dirty="0"/>
          </a:p>
        </p:txBody>
      </p:sp>
      <p:sp>
        <p:nvSpPr>
          <p:cNvPr id="6" name="Rectangle 5"/>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4"/>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1543050"/>
            <a:ext cx="82296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4" name="W¥ل云玗İαЂÕØÚáÛ丫:Téxt Plàçèhòlðêr 表¥鷗字㌍_W 3"/>
          <p:cNvSpPr>
            <a:spLocks noGrp="1"/>
          </p:cNvSpPr>
          <p:nvPr>
            <p:ph type="body" sz="quarter" idx="12" hasCustomPrompt="1"/>
          </p:nvPr>
        </p:nvSpPr>
        <p:spPr>
          <a:xfrm>
            <a:off x="457200" y="3657600"/>
            <a:ext cx="8229600" cy="108585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31"/>
          </p:nvPr>
        </p:nvSpPr>
        <p:spPr/>
        <p:txBody>
          <a:bodyPr/>
          <a:lstStyle>
            <a:extLst/>
          </a:lstStyle>
          <a:p>
            <a:fld id="{F30C84A2-23CF-44F5-B813-5187ED5C7D1C}" type="datetimeFigureOut">
              <a:rPr lang="en-US" sz="1200" smtClean="0">
                <a:solidFill>
                  <a:schemeClr val="tx2"/>
                </a:solidFill>
              </a:rPr>
              <a:pPr/>
              <a:t>7/29/11</a:t>
            </a:fld>
            <a:endParaRPr lang="en-US" dirty="0"/>
          </a:p>
        </p:txBody>
      </p:sp>
      <p:sp>
        <p:nvSpPr>
          <p:cNvPr id="6" name="Rectangle 5"/>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7" name="Rectangle 6"/>
          <p:cNvSpPr>
            <a:spLocks noGrp="1"/>
          </p:cNvSpPr>
          <p:nvPr>
            <p:ph type="ftr" sz="quarter" idx="33"/>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r>
              <a:rPr lang="en-US" noProof="1" smtClean="0"/>
              <a:t>Click to edit Master title style</a:t>
            </a:r>
            <a:endParaRPr lang="en-US"/>
          </a:p>
        </p:txBody>
      </p:sp>
      <p:sp>
        <p:nvSpPr>
          <p:cNvPr id="14" name="Rectangle 6"/>
          <p:cNvSpPr>
            <a:spLocks noGrp="1"/>
          </p:cNvSpPr>
          <p:nvPr>
            <p:ph idx="1"/>
          </p:nvPr>
        </p:nvSpPr>
        <p:spPr/>
        <p:txBody>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2" name="Rectangle 7"/>
          <p:cNvSpPr>
            <a:spLocks noGrp="1"/>
          </p:cNvSpPr>
          <p:nvPr>
            <p:ph type="dt" sz="half" idx="10"/>
          </p:nvPr>
        </p:nvSpPr>
        <p:spPr/>
        <p:txBody>
          <a:bodyPr/>
          <a:lstStyle>
            <a:extLst/>
          </a:lstStyle>
          <a:p>
            <a:fld id="{ACB2EC6F-6501-4E04-BD6C-A8A6CABB2C5B}" type="datetimeFigureOut">
              <a:rPr lang="en-US" smtClean="0"/>
              <a:pPr/>
              <a:t>7/29/11</a:t>
            </a:fld>
            <a:endParaRPr lang="en-US" dirty="0"/>
          </a:p>
        </p:txBody>
      </p:sp>
      <p:sp>
        <p:nvSpPr>
          <p:cNvPr id="27" name="Rectangle 19"/>
          <p:cNvSpPr>
            <a:spLocks noGrp="1"/>
          </p:cNvSpPr>
          <p:nvPr>
            <p:ph type="ftr" sz="quarter" idx="11"/>
          </p:nvPr>
        </p:nvSpPr>
        <p:spPr/>
        <p:txBody>
          <a:bodyPr/>
          <a:lstStyle>
            <a:extLst/>
          </a:lstStyle>
          <a:p>
            <a:endParaRPr lang="en-US" dirty="0"/>
          </a:p>
        </p:txBody>
      </p:sp>
      <p:sp>
        <p:nvSpPr>
          <p:cNvPr id="24" name="Rectangle 26"/>
          <p:cNvSpPr>
            <a:spLocks noGrp="1"/>
          </p:cNvSpPr>
          <p:nvPr>
            <p:ph type="sldNum" sz="quarter" idx="12"/>
          </p:nvPr>
        </p:nvSpPr>
        <p:spPr/>
        <p:txBody>
          <a:bodyPr/>
          <a:lstStyle>
            <a:extLst/>
          </a:lstStyle>
          <a:p>
            <a:fld id="{963B0023-0CED-47F7-85AE-654F0B232C2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6" y="174931"/>
            <a:ext cx="4640305" cy="462915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dirty="0" smtClean="0"/>
              <a:t>Drag picture to placeholder or click icon to add</a:t>
            </a:r>
            <a:endParaRPr lang="en-US" i="0" dirty="0"/>
          </a:p>
        </p:txBody>
      </p:sp>
      <p:sp>
        <p:nvSpPr>
          <p:cNvPr id="13" name="Rectangle 6"/>
          <p:cNvSpPr>
            <a:spLocks noGrp="1"/>
          </p:cNvSpPr>
          <p:nvPr>
            <p:ph type="body" sz="quarter" idx="11" hasCustomPrompt="1"/>
          </p:nvPr>
        </p:nvSpPr>
        <p:spPr>
          <a:xfrm>
            <a:off x="5257800" y="2286000"/>
            <a:ext cx="3505200" cy="25146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7/29/11</a:t>
            </a:fld>
            <a:endParaRPr lang="en-US" dirty="0"/>
          </a:p>
        </p:txBody>
      </p:sp>
      <p:sp>
        <p:nvSpPr>
          <p:cNvPr id="5" name="Rectangle 4"/>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6" name="Rectangle 5"/>
          <p:cNvSpPr>
            <a:spLocks noGrp="1"/>
          </p:cNvSpPr>
          <p:nvPr>
            <p:ph type="ftr" sz="quarter" idx="14"/>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51435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smtClean="0"/>
              <a:t>Click icon</a:t>
            </a:r>
            <a:r>
              <a:rPr lang="en-US" i="0" baseline="0" dirty="0" smtClean="0"/>
              <a:t> to add </a:t>
            </a:r>
            <a:r>
              <a:rPr lang="en-US" i="0" dirty="0" smtClean="0"/>
              <a:t>full page picture</a:t>
            </a:r>
            <a:endParaRPr lang="en-US" i="0" baseline="0" dirty="0" smtClean="0"/>
          </a:p>
          <a:p>
            <a:pPr marL="0" marR="0" indent="0" algn="ctr">
              <a:buFontTx/>
              <a:buNone/>
            </a:pPr>
            <a:endParaRPr lang="en-US" i="0" dirty="0" smtClean="0"/>
          </a:p>
          <a:p>
            <a:pPr algn="ctr">
              <a:buFontTx/>
              <a:buNone/>
            </a:pPr>
            <a:endParaRPr lang="en-US" i="0" dirty="0" smtClean="0"/>
          </a:p>
          <a:p>
            <a:pPr algn="ctr">
              <a:buFontTx/>
              <a:buNone/>
            </a:pPr>
            <a:endParaRPr lang="en-US" i="0"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3429000"/>
            <a:ext cx="7781730" cy="742950"/>
          </a:xfrm>
        </p:spPr>
        <p:txBody>
          <a:bodyPr vert="horz" bIns="0" anchor="b" anchorCtr="0"/>
          <a:lstStyle>
            <a:lvl1pPr>
              <a:defRPr baseline="0"/>
            </a:lvl1pPr>
            <a:extLst/>
          </a:lstStyle>
          <a:p>
            <a:r>
              <a:rPr lang="en-US" dirty="0" smtClean="0"/>
              <a:t>Click to add section title</a:t>
            </a:r>
            <a:endParaRPr lang="en-US" dirty="0"/>
          </a:p>
        </p:txBody>
      </p:sp>
      <p:sp>
        <p:nvSpPr>
          <p:cNvPr id="27" name="Rectangle 11"/>
          <p:cNvSpPr>
            <a:spLocks noGrp="1"/>
          </p:cNvSpPr>
          <p:nvPr>
            <p:ph type="body" sz="quarter" idx="14" hasCustomPrompt="1"/>
          </p:nvPr>
        </p:nvSpPr>
        <p:spPr>
          <a:xfrm>
            <a:off x="752670" y="4200525"/>
            <a:ext cx="7772400" cy="628650"/>
          </a:xfrm>
        </p:spPr>
        <p:txBody>
          <a:bodyPr vert="horz" tIns="0"/>
          <a:lstStyle>
            <a:lvl1pPr>
              <a:buFontTx/>
              <a:buNone/>
              <a:defRPr sz="1800"/>
            </a:lvl1pPr>
            <a:extLst/>
          </a:lstStyle>
          <a:p>
            <a:pPr lvl="0"/>
            <a:r>
              <a:rPr lang="en-US" dirty="0" smtClean="0"/>
              <a:t>Click to add subtitle</a:t>
            </a:r>
            <a:endParaRPr lang="en-US" dirty="0"/>
          </a:p>
        </p:txBody>
      </p:sp>
      <p:sp>
        <p:nvSpPr>
          <p:cNvPr id="7" name="Rectangle 6"/>
          <p:cNvSpPr>
            <a:spLocks noGrp="1"/>
          </p:cNvSpPr>
          <p:nvPr>
            <p:ph type="pic" sz="quarter" idx="11"/>
          </p:nvPr>
        </p:nvSpPr>
        <p:spPr>
          <a:xfrm>
            <a:off x="786338" y="1605521"/>
            <a:ext cx="2286000" cy="17145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dirty="0" smtClean="0"/>
              <a:t>Drag picture to placeholder or click icon to add</a:t>
            </a:r>
            <a:endParaRPr lang="en-US" sz="2000" dirty="0"/>
          </a:p>
        </p:txBody>
      </p:sp>
      <p:sp>
        <p:nvSpPr>
          <p:cNvPr id="18" name="Rectangle 6"/>
          <p:cNvSpPr>
            <a:spLocks noGrp="1"/>
          </p:cNvSpPr>
          <p:nvPr>
            <p:ph type="pic" sz="quarter" idx="15"/>
          </p:nvPr>
        </p:nvSpPr>
        <p:spPr>
          <a:xfrm>
            <a:off x="3474604" y="1605521"/>
            <a:ext cx="2286000" cy="17145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dirty="0" smtClean="0"/>
              <a:t>Drag picture to placeholder or click icon to add</a:t>
            </a:r>
            <a:endParaRPr lang="en-US" sz="2000" dirty="0"/>
          </a:p>
        </p:txBody>
      </p:sp>
      <p:sp>
        <p:nvSpPr>
          <p:cNvPr id="2" name="Rectangle 6"/>
          <p:cNvSpPr>
            <a:spLocks noGrp="1"/>
          </p:cNvSpPr>
          <p:nvPr>
            <p:ph type="pic" sz="quarter" idx="16"/>
          </p:nvPr>
        </p:nvSpPr>
        <p:spPr>
          <a:xfrm>
            <a:off x="6162870" y="1605521"/>
            <a:ext cx="2286000" cy="17145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dirty="0" smtClean="0"/>
              <a:t>Drag picture to placeholder or click icon to add</a:t>
            </a:r>
            <a:endParaRPr lang="en-US" sz="2000" dirty="0"/>
          </a:p>
        </p:txBody>
      </p:sp>
      <p:sp>
        <p:nvSpPr>
          <p:cNvPr id="8" name="Rectangle 7"/>
          <p:cNvSpPr>
            <a:spLocks noGrp="1"/>
          </p:cNvSpPr>
          <p:nvPr>
            <p:ph type="dt" sz="half" idx="17"/>
          </p:nvPr>
        </p:nvSpPr>
        <p:spPr/>
        <p:txBody>
          <a:bodyPr/>
          <a:lstStyle>
            <a:extLst/>
          </a:lstStyle>
          <a:p>
            <a:fld id="{F30C84A2-23CF-44F5-B813-5187ED5C7D1C}" type="datetimeFigureOut">
              <a:rPr lang="en-US" sz="1200" smtClean="0">
                <a:solidFill>
                  <a:schemeClr val="tx2"/>
                </a:solidFill>
              </a:rPr>
              <a:pPr/>
              <a:t>7/29/11</a:t>
            </a:fld>
            <a:endParaRPr lang="en-US" dirty="0"/>
          </a:p>
        </p:txBody>
      </p:sp>
      <p:sp>
        <p:nvSpPr>
          <p:cNvPr id="9" name="Rectangle 8"/>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9"/>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8" y="457200"/>
            <a:ext cx="3431353" cy="343135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dirty="0" smtClean="0"/>
              <a:t>Drag picture to placeholder or click icon to add</a:t>
            </a:r>
            <a:endParaRPr lang="en-US" sz="2400" i="0" dirty="0"/>
          </a:p>
        </p:txBody>
      </p:sp>
      <p:sp>
        <p:nvSpPr>
          <p:cNvPr id="11" name="Rectangle 8"/>
          <p:cNvSpPr>
            <a:spLocks noGrp="1" noChangeAspect="1"/>
          </p:cNvSpPr>
          <p:nvPr>
            <p:ph type="pic" sz="quarter" idx="11"/>
          </p:nvPr>
        </p:nvSpPr>
        <p:spPr>
          <a:xfrm>
            <a:off x="1066800" y="457200"/>
            <a:ext cx="3429000" cy="3429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dirty="0" smtClean="0"/>
              <a:t>Drag picture to placeholder or click icon to add</a:t>
            </a:r>
            <a:endParaRPr lang="en-US" sz="2400" i="0" dirty="0"/>
          </a:p>
        </p:txBody>
      </p:sp>
      <p:sp>
        <p:nvSpPr>
          <p:cNvPr id="3" name="Rectangle 7"/>
          <p:cNvSpPr>
            <a:spLocks noGrp="1"/>
          </p:cNvSpPr>
          <p:nvPr>
            <p:ph type="body" sz="quarter" idx="14" hasCustomPrompt="1"/>
          </p:nvPr>
        </p:nvSpPr>
        <p:spPr>
          <a:xfrm>
            <a:off x="1066800" y="4000500"/>
            <a:ext cx="3429000" cy="8001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5" hasCustomPrompt="1"/>
          </p:nvPr>
        </p:nvSpPr>
        <p:spPr>
          <a:xfrm>
            <a:off x="4724400" y="4000500"/>
            <a:ext cx="3429000" cy="8001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fld id="{F30C84A2-23CF-44F5-B813-5187ED5C7D1C}" type="datetimeFigureOut">
              <a:rPr lang="en-US" sz="1200" smtClean="0">
                <a:solidFill>
                  <a:schemeClr val="tx2"/>
                </a:solidFill>
              </a:rPr>
              <a:pPr/>
              <a:t>7/29/11</a:t>
            </a:fld>
            <a:endParaRPr lang="en-US" dirty="0"/>
          </a:p>
        </p:txBody>
      </p:sp>
      <p:sp>
        <p:nvSpPr>
          <p:cNvPr id="7" name="Rectangle 6"/>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8"/>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257300"/>
            <a:ext cx="4038600" cy="227171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25" name="Rectangle 7"/>
          <p:cNvSpPr>
            <a:spLocks noGrp="1" noChangeAspect="1"/>
          </p:cNvSpPr>
          <p:nvPr>
            <p:ph type="pic" sz="quarter" idx="14"/>
          </p:nvPr>
        </p:nvSpPr>
        <p:spPr>
          <a:xfrm>
            <a:off x="457200" y="1257300"/>
            <a:ext cx="4038600" cy="227171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dirty="0" smtClean="0"/>
              <a:t>Drag picture to placeholder or click icon to add</a:t>
            </a:r>
            <a:endParaRPr lang="en-US" dirty="0"/>
          </a:p>
        </p:txBody>
      </p:sp>
      <p:sp>
        <p:nvSpPr>
          <p:cNvPr id="8" name="Rectangle 7"/>
          <p:cNvSpPr>
            <a:spLocks noGrp="1"/>
          </p:cNvSpPr>
          <p:nvPr>
            <p:ph type="body" sz="quarter" idx="16" hasCustomPrompt="1"/>
          </p:nvPr>
        </p:nvSpPr>
        <p:spPr>
          <a:xfrm>
            <a:off x="457200" y="3643312"/>
            <a:ext cx="4038600" cy="928688"/>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7" hasCustomPrompt="1"/>
          </p:nvPr>
        </p:nvSpPr>
        <p:spPr>
          <a:xfrm>
            <a:off x="4648200" y="3643312"/>
            <a:ext cx="4038600" cy="928688"/>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fld id="{F30C84A2-23CF-44F5-B813-5187ED5C7D1C}" type="datetimeFigureOut">
              <a:rPr lang="en-US" sz="1200" smtClean="0">
                <a:solidFill>
                  <a:schemeClr val="tx2"/>
                </a:solidFill>
              </a:rPr>
              <a:pPr/>
              <a:t>7/29/11</a:t>
            </a:fld>
            <a:endParaRPr lang="en-US" dirty="0"/>
          </a:p>
        </p:txBody>
      </p:sp>
      <p:sp>
        <p:nvSpPr>
          <p:cNvPr id="7" name="Rectangle 6"/>
          <p:cNvSpPr>
            <a:spLocks noGrp="1"/>
          </p:cNvSpPr>
          <p:nvPr>
            <p:ph type="sldNum" sz="quarter" idx="19"/>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9" name="Rectangle 8"/>
          <p:cNvSpPr>
            <a:spLocks noGrp="1"/>
          </p:cNvSpPr>
          <p:nvPr>
            <p:ph type="ftr" sz="quarter" idx="20"/>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285750"/>
            <a:ext cx="3773424" cy="212255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dirty="0" smtClean="0"/>
              <a:t>Drag picture to placeholder or click icon to add</a:t>
            </a:r>
            <a:endParaRPr lang="en-US" i="0" dirty="0"/>
          </a:p>
        </p:txBody>
      </p:sp>
      <p:sp>
        <p:nvSpPr>
          <p:cNvPr id="22" name="Rectangle 7"/>
          <p:cNvSpPr>
            <a:spLocks noGrp="1" noChangeAspect="1"/>
          </p:cNvSpPr>
          <p:nvPr>
            <p:ph type="pic" sz="quarter" idx="12"/>
          </p:nvPr>
        </p:nvSpPr>
        <p:spPr>
          <a:xfrm>
            <a:off x="454152" y="285750"/>
            <a:ext cx="4462272" cy="4462272"/>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dirty="0" smtClean="0"/>
              <a:t>Drag picture to placeholder or click icon to add</a:t>
            </a:r>
            <a:endParaRPr lang="en-US" i="0" dirty="0"/>
          </a:p>
        </p:txBody>
      </p:sp>
      <p:sp>
        <p:nvSpPr>
          <p:cNvPr id="11" name="Rectangle 7"/>
          <p:cNvSpPr>
            <a:spLocks noGrp="1"/>
          </p:cNvSpPr>
          <p:nvPr>
            <p:ph type="body" sz="quarter" idx="13" hasCustomPrompt="1"/>
          </p:nvPr>
        </p:nvSpPr>
        <p:spPr>
          <a:xfrm>
            <a:off x="5141977" y="2514600"/>
            <a:ext cx="3773425" cy="2228850"/>
          </a:xfrm>
        </p:spPr>
        <p:txBody>
          <a:bodyPr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7/29/11</a:t>
            </a:fld>
            <a:endParaRPr lang="en-US" dirty="0"/>
          </a:p>
        </p:txBody>
      </p:sp>
      <p:sp>
        <p:nvSpPr>
          <p:cNvPr id="7" name="Rectangle 6"/>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800100"/>
            <a:ext cx="2743200" cy="2743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smtClean="0"/>
              <a:t>Drag picture to placeholder or click icon to add</a:t>
            </a:r>
            <a:endParaRPr lang="en-US" dirty="0"/>
          </a:p>
        </p:txBody>
      </p:sp>
      <p:sp>
        <p:nvSpPr>
          <p:cNvPr id="4" name="Rectangle 8"/>
          <p:cNvSpPr>
            <a:spLocks noGrp="1" noChangeAspect="1"/>
          </p:cNvSpPr>
          <p:nvPr>
            <p:ph type="pic" sz="quarter" idx="11"/>
          </p:nvPr>
        </p:nvSpPr>
        <p:spPr>
          <a:xfrm>
            <a:off x="3200400" y="800100"/>
            <a:ext cx="2743200" cy="2743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smtClean="0"/>
              <a:t>Drag picture to placeholder or click icon to add</a:t>
            </a:r>
            <a:endParaRPr lang="en-US" dirty="0"/>
          </a:p>
        </p:txBody>
      </p:sp>
      <p:sp>
        <p:nvSpPr>
          <p:cNvPr id="31" name="Rectangle 8"/>
          <p:cNvSpPr>
            <a:spLocks noGrp="1" noChangeAspect="1"/>
          </p:cNvSpPr>
          <p:nvPr>
            <p:ph type="pic" sz="quarter" idx="12"/>
          </p:nvPr>
        </p:nvSpPr>
        <p:spPr>
          <a:xfrm>
            <a:off x="6172200" y="800100"/>
            <a:ext cx="2743200" cy="2743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dirty="0" smtClean="0"/>
              <a:t>Drag picture to placeholder or click icon to add</a:t>
            </a:r>
            <a:endParaRPr lang="en-US" dirty="0"/>
          </a:p>
        </p:txBody>
      </p:sp>
      <p:sp>
        <p:nvSpPr>
          <p:cNvPr id="7" name="Rectangle 6"/>
          <p:cNvSpPr>
            <a:spLocks noGrp="1"/>
          </p:cNvSpPr>
          <p:nvPr>
            <p:ph type="body" sz="quarter" idx="13" hasCustomPrompt="1"/>
          </p:nvPr>
        </p:nvSpPr>
        <p:spPr>
          <a:xfrm>
            <a:off x="228600" y="3657600"/>
            <a:ext cx="2743200" cy="108585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6"/>
          <p:cNvSpPr>
            <a:spLocks noGrp="1"/>
          </p:cNvSpPr>
          <p:nvPr>
            <p:ph type="body" sz="quarter" idx="14" hasCustomPrompt="1"/>
          </p:nvPr>
        </p:nvSpPr>
        <p:spPr>
          <a:xfrm>
            <a:off x="3200400" y="3657600"/>
            <a:ext cx="2743200" cy="108585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6"/>
          <p:cNvSpPr>
            <a:spLocks noGrp="1"/>
          </p:cNvSpPr>
          <p:nvPr>
            <p:ph type="body" sz="quarter" idx="15" hasCustomPrompt="1"/>
          </p:nvPr>
        </p:nvSpPr>
        <p:spPr>
          <a:xfrm>
            <a:off x="6172200" y="3657600"/>
            <a:ext cx="2743200" cy="108585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fld id="{F30C84A2-23CF-44F5-B813-5187ED5C7D1C}" type="datetimeFigureOut">
              <a:rPr lang="en-US" sz="1200" smtClean="0">
                <a:solidFill>
                  <a:schemeClr val="tx2"/>
                </a:solidFill>
              </a:rPr>
              <a:pPr/>
              <a:t>7/29/11</a:t>
            </a:fld>
            <a:endParaRPr lang="en-US" dirty="0"/>
          </a:p>
        </p:txBody>
      </p:sp>
      <p:sp>
        <p:nvSpPr>
          <p:cNvPr id="9" name="Rectangle 8"/>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dirty="0"/>
          </a:p>
        </p:txBody>
      </p:sp>
      <p:sp>
        <p:nvSpPr>
          <p:cNvPr id="10" name="Rectangle 9"/>
          <p:cNvSpPr>
            <a:spLocks noGrp="1"/>
          </p:cNvSpPr>
          <p:nvPr>
            <p:ph type="ftr" sz="quarter" idx="18"/>
          </p:nvPr>
        </p:nvSpPr>
        <p:spPr/>
        <p:txBody>
          <a:bodyPr/>
          <a:lstStyle>
            <a:extLst/>
          </a:lstStyle>
          <a:p>
            <a:endParaRPr lang="en-US"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24" Type="http://schemas.openxmlformats.org/officeDocument/2006/relationships/image" Target="../media/image2.gi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05978"/>
            <a:ext cx="8229600" cy="937022"/>
          </a:xfrm>
          <a:prstGeom prst="rect">
            <a:avLst/>
          </a:prstGeom>
        </p:spPr>
        <p:txBody>
          <a:bodyPr anchor="ctr">
            <a:normAutofit/>
          </a:bodyPr>
          <a:lstStyle>
            <a:extLst/>
          </a:lstStyle>
          <a:p>
            <a:r>
              <a:rPr lang="en-US" noProof="1" smtClean="0"/>
              <a:t>Click to edit Master title style</a:t>
            </a:r>
            <a:endParaRPr lang="en-US" dirty="0"/>
          </a:p>
        </p:txBody>
      </p:sp>
      <p:sp>
        <p:nvSpPr>
          <p:cNvPr id="13" name="Rectangle 5"/>
          <p:cNvSpPr>
            <a:spLocks noGrp="1"/>
          </p:cNvSpPr>
          <p:nvPr>
            <p:ph type="body" idx="1"/>
          </p:nvPr>
        </p:nvSpPr>
        <p:spPr>
          <a:xfrm>
            <a:off x="457200" y="1200151"/>
            <a:ext cx="8229600" cy="3394472"/>
          </a:xfrm>
          <a:prstGeom prst="rect">
            <a:avLst/>
          </a:prstGeom>
        </p:spPr>
        <p:txBody>
          <a:bodyPr>
            <a:normAutofit/>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sp>
        <p:nvSpPr>
          <p:cNvPr id="29" name="Rectangle 3"/>
          <p:cNvSpPr>
            <a:spLocks noGrp="1"/>
          </p:cNvSpPr>
          <p:nvPr>
            <p:ph type="dt" sz="half" idx="2"/>
          </p:nvPr>
        </p:nvSpPr>
        <p:spPr>
          <a:xfrm>
            <a:off x="66675" y="4919521"/>
            <a:ext cx="2438400" cy="183356"/>
          </a:xfrm>
          <a:prstGeom prst="rect">
            <a:avLst/>
          </a:prstGeom>
        </p:spPr>
        <p:txBody>
          <a:bodyPr anchor="b"/>
          <a:lstStyle>
            <a:lvl1pPr>
              <a:defRPr sz="1200">
                <a:solidFill>
                  <a:schemeClr val="tx2"/>
                </a:solidFill>
              </a:defRPr>
            </a:lvl1pPr>
            <a:extLst/>
          </a:lstStyle>
          <a:p>
            <a:fld id="{F30C84A2-23CF-44F5-B813-5187ED5C7D1C}" type="datetimeFigureOut">
              <a:rPr lang="en-US" sz="1200" smtClean="0">
                <a:solidFill>
                  <a:schemeClr val="tx2"/>
                </a:solidFill>
              </a:rPr>
              <a:pPr/>
              <a:t>7/29/11</a:t>
            </a:fld>
            <a:endParaRPr lang="en-US" sz="1200" dirty="0">
              <a:solidFill>
                <a:schemeClr val="tx2"/>
              </a:solidFill>
            </a:endParaRPr>
          </a:p>
        </p:txBody>
      </p:sp>
      <p:sp>
        <p:nvSpPr>
          <p:cNvPr id="20" name="Rectangle 25"/>
          <p:cNvSpPr>
            <a:spLocks noGrp="1"/>
          </p:cNvSpPr>
          <p:nvPr>
            <p:ph type="ftr" sz="quarter" idx="3"/>
          </p:nvPr>
        </p:nvSpPr>
        <p:spPr>
          <a:xfrm>
            <a:off x="2995653" y="4918615"/>
            <a:ext cx="4648200" cy="185166"/>
          </a:xfrm>
          <a:prstGeom prst="rect">
            <a:avLst/>
          </a:prstGeom>
        </p:spPr>
        <p:txBody>
          <a:bodyPr anchor="b"/>
          <a:lstStyle>
            <a:lvl1pPr algn="ctr">
              <a:defRPr sz="1200">
                <a:solidFill>
                  <a:schemeClr val="tx2"/>
                </a:solidFill>
              </a:defRPr>
            </a:lvl1pPr>
            <a:extLst/>
          </a:lstStyle>
          <a:p>
            <a:pPr algn="ctr"/>
            <a:endParaRPr lang="en-US" sz="1200" dirty="0">
              <a:solidFill>
                <a:schemeClr val="tx2"/>
              </a:solidFill>
            </a:endParaRPr>
          </a:p>
        </p:txBody>
      </p:sp>
      <p:sp>
        <p:nvSpPr>
          <p:cNvPr id="23" name="Rectangle 16"/>
          <p:cNvSpPr>
            <a:spLocks noGrp="1"/>
          </p:cNvSpPr>
          <p:nvPr>
            <p:ph type="sldNum" sz="quarter" idx="4"/>
          </p:nvPr>
        </p:nvSpPr>
        <p:spPr>
          <a:xfrm>
            <a:off x="8172450" y="4919521"/>
            <a:ext cx="914400" cy="183356"/>
          </a:xfrm>
          <a:prstGeom prst="rect">
            <a:avLst/>
          </a:prstGeom>
        </p:spPr>
        <p:txBody>
          <a:bodyPr/>
          <a:lstStyle>
            <a:lvl1pPr algn="r">
              <a:defRPr sz="1200">
                <a:solidFill>
                  <a:schemeClr val="tx2"/>
                </a:solidFill>
              </a:defRPr>
            </a:lvl1pPr>
            <a:extLst/>
          </a:lstStyle>
          <a:p>
            <a:pPr algn="r"/>
            <a:fld id="{F99EC173-99AE-4773-AB25-02E469A13EAE}" type="slidenum">
              <a:rPr lang="en-US" sz="1200" smtClean="0">
                <a:solidFill>
                  <a:schemeClr val="tx2"/>
                </a:solidFill>
              </a:rPr>
              <a:pPr algn="r"/>
              <a:t>‹#›</a:t>
            </a:fld>
            <a:endParaRPr lang="en-US" sz="1200" dirty="0">
              <a:solidFill>
                <a:schemeClr val="tx2"/>
              </a:solidFill>
            </a:endParaRPr>
          </a:p>
        </p:txBody>
      </p:sp>
      <p:pic>
        <p:nvPicPr>
          <p:cNvPr id="2" name="Picture 1" descr="FS_Title.gif"/>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7391400" y="4200525"/>
            <a:ext cx="1676400" cy="942975"/>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857250"/>
            <a:ext cx="9372600" cy="6000750"/>
          </a:xfrm>
          <a:prstGeom prst="rect">
            <a:avLst/>
          </a:prstGeom>
          <a:solidFill>
            <a:schemeClr val="tx2">
              <a:lumMod val="25000"/>
            </a:schemeClr>
          </a:solidFill>
          <a:ln>
            <a:solidFill>
              <a:schemeClr val="bg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FS_Titl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5250"/>
            <a:ext cx="9144000" cy="5143500"/>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85800" y="1371600"/>
            <a:ext cx="5791200" cy="285750"/>
          </a:xfrm>
        </p:spPr>
        <p:txBody>
          <a:bodyPr/>
          <a:lstStyle/>
          <a:p>
            <a:r>
              <a:rPr lang="en-US" dirty="0"/>
              <a:t>” </a:t>
            </a:r>
            <a:r>
              <a:rPr lang="en-US" b="1" dirty="0"/>
              <a:t>29</a:t>
            </a:r>
            <a:r>
              <a:rPr lang="en-US" dirty="0"/>
              <a:t> Then God said, “Behold, I have given you every plant yielding seed that is on the surface of all the earth, and every tree which has fruit yielding seed; it shall be food for you; </a:t>
            </a:r>
            <a:r>
              <a:rPr lang="en-US" b="1" dirty="0"/>
              <a:t>30</a:t>
            </a:r>
            <a:r>
              <a:rPr lang="en-US" dirty="0"/>
              <a:t> and to every beast of the earth and to every bird of the sky and to every thing that moves on the earth which has life, </a:t>
            </a:r>
            <a:r>
              <a:rPr lang="en-US" i="1" dirty="0"/>
              <a:t>I have given</a:t>
            </a:r>
            <a:r>
              <a:rPr lang="en-US" dirty="0"/>
              <a:t> every green plant for food”; and it was so. </a:t>
            </a:r>
            <a:r>
              <a:rPr lang="en-US" b="1" dirty="0"/>
              <a:t>31</a:t>
            </a:r>
            <a:r>
              <a:rPr lang="en-US" dirty="0"/>
              <a:t> God saw all that He had made, and behold, it was very good. And there was evening and there was morning, the sixth day.</a:t>
            </a:r>
          </a:p>
          <a:p>
            <a:endParaRPr lang="en-US" dirty="0"/>
          </a:p>
        </p:txBody>
      </p:sp>
    </p:spTree>
    <p:extLst>
      <p:ext uri="{BB962C8B-B14F-4D97-AF65-F5344CB8AC3E}">
        <p14:creationId xmlns:p14="http://schemas.microsoft.com/office/powerpoint/2010/main" val="16897049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38200" y="1085850"/>
            <a:ext cx="5410200" cy="285750"/>
          </a:xfrm>
        </p:spPr>
        <p:txBody>
          <a:bodyPr/>
          <a:lstStyle/>
          <a:p>
            <a:r>
              <a:rPr lang="en-US" b="1" dirty="0"/>
              <a:t>Genesis 2</a:t>
            </a:r>
            <a:endParaRPr lang="en-US" dirty="0"/>
          </a:p>
          <a:p>
            <a:r>
              <a:rPr lang="en-US" dirty="0"/>
              <a:t> </a:t>
            </a:r>
            <a:r>
              <a:rPr lang="en-US" b="1" dirty="0"/>
              <a:t>1</a:t>
            </a:r>
            <a:r>
              <a:rPr lang="en-US" dirty="0"/>
              <a:t> Thus the heavens and the earth were completed, and all their hosts. </a:t>
            </a:r>
            <a:r>
              <a:rPr lang="en-US" b="1" dirty="0"/>
              <a:t>2</a:t>
            </a:r>
            <a:r>
              <a:rPr lang="en-US" dirty="0"/>
              <a:t> By the seventh day God completed His work which He had done, and He rested on the seventh day from all His work which He had done. </a:t>
            </a:r>
            <a:r>
              <a:rPr lang="en-US" b="1" dirty="0"/>
              <a:t>3</a:t>
            </a:r>
            <a:r>
              <a:rPr lang="en-US" dirty="0"/>
              <a:t> Then God blessed the seventh day and sanctified it, because in it He rested from all His work which God had created and made.</a:t>
            </a:r>
          </a:p>
          <a:p>
            <a:endParaRPr lang="en-US" dirty="0"/>
          </a:p>
        </p:txBody>
      </p:sp>
      <p:sp>
        <p:nvSpPr>
          <p:cNvPr id="4" name="TextBox 3"/>
          <p:cNvSpPr txBox="1"/>
          <p:nvPr/>
        </p:nvSpPr>
        <p:spPr>
          <a:xfrm>
            <a:off x="5867400" y="1028700"/>
            <a:ext cx="3065788" cy="369332"/>
          </a:xfrm>
          <a:prstGeom prst="rect">
            <a:avLst/>
          </a:prstGeom>
          <a:noFill/>
        </p:spPr>
        <p:txBody>
          <a:bodyPr wrap="none" rtlCol="0">
            <a:spAutoFit/>
          </a:bodyPr>
          <a:lstStyle/>
          <a:p>
            <a:r>
              <a:rPr lang="en-US" dirty="0" smtClean="0"/>
              <a:t>Unfortunate chapter break</a:t>
            </a:r>
            <a:endParaRPr lang="en-US" dirty="0"/>
          </a:p>
        </p:txBody>
      </p:sp>
      <p:sp>
        <p:nvSpPr>
          <p:cNvPr id="5" name="TextBox 4"/>
          <p:cNvSpPr txBox="1"/>
          <p:nvPr/>
        </p:nvSpPr>
        <p:spPr>
          <a:xfrm>
            <a:off x="7162801" y="1828800"/>
            <a:ext cx="663463" cy="369332"/>
          </a:xfrm>
          <a:prstGeom prst="rect">
            <a:avLst/>
          </a:prstGeom>
          <a:noFill/>
        </p:spPr>
        <p:txBody>
          <a:bodyPr wrap="none" rtlCol="0">
            <a:spAutoFit/>
          </a:bodyPr>
          <a:lstStyle/>
          <a:p>
            <a:r>
              <a:rPr lang="en-US" dirty="0" smtClean="0"/>
              <a:t>Rest</a:t>
            </a:r>
            <a:endParaRPr lang="en-US" dirty="0"/>
          </a:p>
        </p:txBody>
      </p:sp>
    </p:spTree>
    <p:extLst>
      <p:ext uri="{BB962C8B-B14F-4D97-AF65-F5344CB8AC3E}">
        <p14:creationId xmlns:p14="http://schemas.microsoft.com/office/powerpoint/2010/main" val="284619121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85750"/>
            <a:ext cx="6096000" cy="4524316"/>
          </a:xfrm>
          <a:prstGeom prst="rect">
            <a:avLst/>
          </a:prstGeom>
        </p:spPr>
        <p:txBody>
          <a:bodyPr wrap="square">
            <a:spAutoFit/>
          </a:bodyPr>
          <a:lstStyle/>
          <a:p>
            <a:r>
              <a:rPr lang="en-US" dirty="0"/>
              <a:t> </a:t>
            </a:r>
            <a:r>
              <a:rPr lang="en-US" b="1" dirty="0"/>
              <a:t>4</a:t>
            </a:r>
            <a:r>
              <a:rPr lang="en-US" dirty="0"/>
              <a:t> This is the account of the heavens and the earth when they were created, in the day that the LORD God made earth and heaven. </a:t>
            </a:r>
            <a:r>
              <a:rPr lang="en-US" b="1" dirty="0"/>
              <a:t>5</a:t>
            </a:r>
            <a:r>
              <a:rPr lang="en-US" dirty="0"/>
              <a:t> Now no shrub of the field was yet in the earth, and no plant of the field had yet sprouted, for the LORD God had not sent rain upon the earth, and there was no man to cultivate the ground. </a:t>
            </a:r>
            <a:r>
              <a:rPr lang="en-US" b="1" dirty="0"/>
              <a:t>6</a:t>
            </a:r>
            <a:r>
              <a:rPr lang="en-US" dirty="0"/>
              <a:t> But a mist used to rise from the earth and water the whole surface of the ground. </a:t>
            </a:r>
            <a:r>
              <a:rPr lang="en-US" b="1" dirty="0"/>
              <a:t>7</a:t>
            </a:r>
            <a:r>
              <a:rPr lang="en-US" dirty="0"/>
              <a:t> Then the LORD God formed man of dust from the ground, and breathed into his nostrils the breath of life; and man became a living being. </a:t>
            </a:r>
            <a:r>
              <a:rPr lang="en-US" b="1" dirty="0"/>
              <a:t>8</a:t>
            </a:r>
            <a:r>
              <a:rPr lang="en-US" dirty="0"/>
              <a:t> The LORD God planted a garden toward the east, in Eden; and there He placed the man whom He had formed. </a:t>
            </a:r>
            <a:r>
              <a:rPr lang="en-US" b="1" dirty="0"/>
              <a:t>9</a:t>
            </a:r>
            <a:r>
              <a:rPr lang="en-US" dirty="0"/>
              <a:t> Out of the ground the LORD God caused to grow every tree that is pleasing to the sight and good for food; the tree of life also in the midst of the garden, and the tree of the knowledge of good and evil.</a:t>
            </a:r>
          </a:p>
        </p:txBody>
      </p:sp>
      <p:sp>
        <p:nvSpPr>
          <p:cNvPr id="5" name="TextBox 4"/>
          <p:cNvSpPr txBox="1"/>
          <p:nvPr/>
        </p:nvSpPr>
        <p:spPr>
          <a:xfrm>
            <a:off x="6629400" y="857250"/>
            <a:ext cx="2206478" cy="369332"/>
          </a:xfrm>
          <a:prstGeom prst="rect">
            <a:avLst/>
          </a:prstGeom>
          <a:noFill/>
        </p:spPr>
        <p:txBody>
          <a:bodyPr wrap="none" rtlCol="0">
            <a:spAutoFit/>
          </a:bodyPr>
          <a:lstStyle/>
          <a:p>
            <a:r>
              <a:rPr lang="en-US" dirty="0" smtClean="0"/>
              <a:t>Hebrew Word Yom</a:t>
            </a:r>
            <a:endParaRPr lang="en-US" dirty="0"/>
          </a:p>
        </p:txBody>
      </p:sp>
      <p:sp>
        <p:nvSpPr>
          <p:cNvPr id="6" name="TextBox 5"/>
          <p:cNvSpPr txBox="1"/>
          <p:nvPr/>
        </p:nvSpPr>
        <p:spPr>
          <a:xfrm>
            <a:off x="7391400" y="2343150"/>
            <a:ext cx="671916" cy="369332"/>
          </a:xfrm>
          <a:prstGeom prst="rect">
            <a:avLst/>
          </a:prstGeom>
          <a:noFill/>
        </p:spPr>
        <p:txBody>
          <a:bodyPr wrap="none" rtlCol="0">
            <a:spAutoFit/>
          </a:bodyPr>
          <a:lstStyle/>
          <a:p>
            <a:r>
              <a:rPr lang="en-US" dirty="0" smtClean="0"/>
              <a:t>Man</a:t>
            </a:r>
            <a:endParaRPr lang="en-US" dirty="0"/>
          </a:p>
        </p:txBody>
      </p:sp>
      <p:sp>
        <p:nvSpPr>
          <p:cNvPr id="7" name="TextBox 6"/>
          <p:cNvSpPr txBox="1"/>
          <p:nvPr/>
        </p:nvSpPr>
        <p:spPr>
          <a:xfrm>
            <a:off x="7010400" y="3105150"/>
            <a:ext cx="1343337" cy="369332"/>
          </a:xfrm>
          <a:prstGeom prst="rect">
            <a:avLst/>
          </a:prstGeom>
          <a:noFill/>
        </p:spPr>
        <p:txBody>
          <a:bodyPr wrap="none" rtlCol="0">
            <a:spAutoFit/>
          </a:bodyPr>
          <a:lstStyle/>
          <a:p>
            <a:r>
              <a:rPr lang="en-US" dirty="0" smtClean="0"/>
              <a:t>Vegetation</a:t>
            </a:r>
            <a:endParaRPr lang="en-US" dirty="0"/>
          </a:p>
        </p:txBody>
      </p:sp>
    </p:spTree>
    <p:extLst>
      <p:ext uri="{BB962C8B-B14F-4D97-AF65-F5344CB8AC3E}">
        <p14:creationId xmlns:p14="http://schemas.microsoft.com/office/powerpoint/2010/main" val="174612706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85800" y="628650"/>
            <a:ext cx="6019800" cy="285750"/>
          </a:xfrm>
        </p:spPr>
        <p:txBody>
          <a:bodyPr/>
          <a:lstStyle/>
          <a:p>
            <a:r>
              <a:rPr lang="en-US" b="1" dirty="0"/>
              <a:t>10</a:t>
            </a:r>
            <a:r>
              <a:rPr lang="en-US" dirty="0"/>
              <a:t> Now a river flowed out of Eden to water the garden; and from there it divided and became four rivers. </a:t>
            </a:r>
            <a:r>
              <a:rPr lang="en-US" b="1" dirty="0"/>
              <a:t>11</a:t>
            </a:r>
            <a:r>
              <a:rPr lang="en-US" dirty="0"/>
              <a:t> The name of the first is Pishon; it flows around the whole land of Havilah, where there is gold. </a:t>
            </a:r>
            <a:r>
              <a:rPr lang="en-US" b="1" dirty="0"/>
              <a:t>12</a:t>
            </a:r>
            <a:r>
              <a:rPr lang="en-US" dirty="0"/>
              <a:t> The gold of that land is good; the bdellium and the onyx stone are there. </a:t>
            </a:r>
            <a:r>
              <a:rPr lang="en-US" b="1" dirty="0"/>
              <a:t>13</a:t>
            </a:r>
            <a:r>
              <a:rPr lang="en-US" dirty="0"/>
              <a:t> The name of the second river is Gihon; it flows around the whole land of Cush. </a:t>
            </a:r>
            <a:r>
              <a:rPr lang="en-US" b="1" dirty="0"/>
              <a:t>14</a:t>
            </a:r>
            <a:r>
              <a:rPr lang="en-US" dirty="0"/>
              <a:t> The name of the third river is Tigris; it flows east of Assyria. And the fourth river is the Euphrates.</a:t>
            </a:r>
          </a:p>
          <a:p>
            <a:r>
              <a:rPr lang="en-US" dirty="0"/>
              <a:t> </a:t>
            </a:r>
            <a:r>
              <a:rPr lang="en-US" b="1" dirty="0"/>
              <a:t>15</a:t>
            </a:r>
            <a:r>
              <a:rPr lang="en-US" dirty="0"/>
              <a:t> Then the LORD God took the man and put him into the garden of Eden to cultivate it and keep it. </a:t>
            </a:r>
            <a:r>
              <a:rPr lang="en-US" b="1" dirty="0"/>
              <a:t>16</a:t>
            </a:r>
            <a:r>
              <a:rPr lang="en-US" dirty="0"/>
              <a:t> The LORD God commanded the man, saying, “From any tree of the garden you may eat freely; </a:t>
            </a:r>
            <a:r>
              <a:rPr lang="en-US" b="1" dirty="0"/>
              <a:t>17</a:t>
            </a:r>
            <a:r>
              <a:rPr lang="en-US" dirty="0"/>
              <a:t> but from the tree of the knowledge of good and evil you shall not eat, for in the day that you eat from it you will surely die.”</a:t>
            </a:r>
          </a:p>
          <a:p>
            <a:endParaRPr lang="en-US" dirty="0"/>
          </a:p>
        </p:txBody>
      </p:sp>
    </p:spTree>
    <p:extLst>
      <p:ext uri="{BB962C8B-B14F-4D97-AF65-F5344CB8AC3E}">
        <p14:creationId xmlns:p14="http://schemas.microsoft.com/office/powerpoint/2010/main" val="734388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2000" y="590550"/>
            <a:ext cx="5943600" cy="285750"/>
          </a:xfrm>
        </p:spPr>
        <p:txBody>
          <a:bodyPr/>
          <a:lstStyle/>
          <a:p>
            <a:r>
              <a:rPr lang="en-US" dirty="0"/>
              <a:t> </a:t>
            </a:r>
            <a:r>
              <a:rPr lang="en-US" sz="1700" b="1" dirty="0"/>
              <a:t>18</a:t>
            </a:r>
            <a:r>
              <a:rPr lang="en-US" sz="1700" dirty="0"/>
              <a:t> Then the LORD God said, “It is not good for the man to be alone; I will make him a helper suitable for him.” </a:t>
            </a:r>
            <a:r>
              <a:rPr lang="en-US" sz="1700" b="1" dirty="0"/>
              <a:t>19</a:t>
            </a:r>
            <a:r>
              <a:rPr lang="en-US" sz="1700" dirty="0"/>
              <a:t> Out of the ground the LORD God formed every beast of the field and every bird of the sky, and brought </a:t>
            </a:r>
            <a:r>
              <a:rPr lang="en-US" sz="1700" i="1" dirty="0"/>
              <a:t>them</a:t>
            </a:r>
            <a:r>
              <a:rPr lang="en-US" sz="1700" dirty="0"/>
              <a:t> to the man to see what he would call them; and whatever the man called a living creature, that was its name. </a:t>
            </a:r>
            <a:r>
              <a:rPr lang="en-US" sz="1700" b="1" dirty="0"/>
              <a:t>20</a:t>
            </a:r>
            <a:r>
              <a:rPr lang="en-US" sz="1700" dirty="0"/>
              <a:t> The man gave names to all the cattle, and to the birds of the sky, and to every beast of the field, but for Adam there was not found a helper suitable for him. </a:t>
            </a:r>
            <a:r>
              <a:rPr lang="en-US" sz="1700" b="1" dirty="0"/>
              <a:t>21</a:t>
            </a:r>
            <a:r>
              <a:rPr lang="en-US" sz="1700" dirty="0"/>
              <a:t> So the LORD God caused a deep sleep to fall upon the man, and he slept; then He took one of his ribs and closed up the flesh at that place. </a:t>
            </a:r>
            <a:r>
              <a:rPr lang="en-US" sz="1700" b="1" dirty="0"/>
              <a:t>22</a:t>
            </a:r>
            <a:r>
              <a:rPr lang="en-US" sz="1700" dirty="0"/>
              <a:t> The LORD God fashioned into a woman the rib which He had taken from the man, and brought her to the man. </a:t>
            </a:r>
            <a:endParaRPr lang="en-US" dirty="0"/>
          </a:p>
        </p:txBody>
      </p:sp>
      <p:sp>
        <p:nvSpPr>
          <p:cNvPr id="4" name="TextBox 3"/>
          <p:cNvSpPr txBox="1"/>
          <p:nvPr/>
        </p:nvSpPr>
        <p:spPr>
          <a:xfrm>
            <a:off x="7239000" y="800101"/>
            <a:ext cx="1231978" cy="646331"/>
          </a:xfrm>
          <a:prstGeom prst="rect">
            <a:avLst/>
          </a:prstGeom>
          <a:noFill/>
        </p:spPr>
        <p:txBody>
          <a:bodyPr wrap="none" rtlCol="0">
            <a:spAutoFit/>
          </a:bodyPr>
          <a:lstStyle/>
          <a:p>
            <a:r>
              <a:rPr lang="en-US" dirty="0" smtClean="0"/>
              <a:t>Animals</a:t>
            </a:r>
          </a:p>
          <a:p>
            <a:r>
              <a:rPr lang="en-US" dirty="0" smtClean="0"/>
              <a:t>and Birds</a:t>
            </a:r>
            <a:endParaRPr lang="en-US" dirty="0"/>
          </a:p>
        </p:txBody>
      </p:sp>
      <p:sp>
        <p:nvSpPr>
          <p:cNvPr id="5" name="TextBox 4"/>
          <p:cNvSpPr txBox="1"/>
          <p:nvPr/>
        </p:nvSpPr>
        <p:spPr>
          <a:xfrm>
            <a:off x="7315200" y="1885951"/>
            <a:ext cx="1253168" cy="646331"/>
          </a:xfrm>
          <a:prstGeom prst="rect">
            <a:avLst/>
          </a:prstGeom>
          <a:noFill/>
        </p:spPr>
        <p:txBody>
          <a:bodyPr wrap="none" rtlCol="0">
            <a:spAutoFit/>
          </a:bodyPr>
          <a:lstStyle/>
          <a:p>
            <a:r>
              <a:rPr lang="en-US" dirty="0" smtClean="0"/>
              <a:t>Named </a:t>
            </a:r>
          </a:p>
          <a:p>
            <a:r>
              <a:rPr lang="en-US" dirty="0" smtClean="0"/>
              <a:t>Creatures</a:t>
            </a:r>
            <a:endParaRPr lang="en-US" dirty="0"/>
          </a:p>
        </p:txBody>
      </p:sp>
      <p:sp>
        <p:nvSpPr>
          <p:cNvPr id="6" name="TextBox 5"/>
          <p:cNvSpPr txBox="1"/>
          <p:nvPr/>
        </p:nvSpPr>
        <p:spPr>
          <a:xfrm>
            <a:off x="7391401" y="3028950"/>
            <a:ext cx="1001145" cy="369332"/>
          </a:xfrm>
          <a:prstGeom prst="rect">
            <a:avLst/>
          </a:prstGeom>
          <a:noFill/>
        </p:spPr>
        <p:txBody>
          <a:bodyPr wrap="none" rtlCol="0">
            <a:spAutoFit/>
          </a:bodyPr>
          <a:lstStyle/>
          <a:p>
            <a:r>
              <a:rPr lang="en-US" dirty="0" smtClean="0"/>
              <a:t>Woman</a:t>
            </a:r>
            <a:endParaRPr lang="en-US" dirty="0"/>
          </a:p>
        </p:txBody>
      </p:sp>
    </p:spTree>
    <p:extLst>
      <p:ext uri="{BB962C8B-B14F-4D97-AF65-F5344CB8AC3E}">
        <p14:creationId xmlns:p14="http://schemas.microsoft.com/office/powerpoint/2010/main" val="316894017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38200" y="895350"/>
            <a:ext cx="5638800" cy="228600"/>
          </a:xfrm>
        </p:spPr>
        <p:txBody>
          <a:bodyPr/>
          <a:lstStyle/>
          <a:p>
            <a:r>
              <a:rPr lang="en-US" dirty="0"/>
              <a:t> </a:t>
            </a:r>
            <a:r>
              <a:rPr lang="en-US" b="1" dirty="0"/>
              <a:t>23</a:t>
            </a:r>
            <a:r>
              <a:rPr lang="en-US" dirty="0"/>
              <a:t> The man said,</a:t>
            </a:r>
          </a:p>
          <a:p>
            <a:r>
              <a:rPr lang="en-US" dirty="0"/>
              <a:t>   “This is now bone of my bones,  And flesh of my flesh;  She shall be called Woman,  Because she was taken out of Man.”</a:t>
            </a:r>
          </a:p>
          <a:p>
            <a:endParaRPr lang="en-US" dirty="0"/>
          </a:p>
          <a:p>
            <a:r>
              <a:rPr lang="en-US" b="1" dirty="0" smtClean="0"/>
              <a:t>24</a:t>
            </a:r>
            <a:r>
              <a:rPr lang="en-US" dirty="0" smtClean="0"/>
              <a:t> </a:t>
            </a:r>
            <a:r>
              <a:rPr lang="en-US" dirty="0"/>
              <a:t>For this reason a man shall leave his father and </a:t>
            </a:r>
          </a:p>
          <a:p>
            <a:r>
              <a:rPr lang="en-US" dirty="0"/>
              <a:t>his mother, and be joined to his wife; and they shall </a:t>
            </a:r>
          </a:p>
          <a:p>
            <a:r>
              <a:rPr lang="en-US" dirty="0"/>
              <a:t>become one flesh. </a:t>
            </a:r>
            <a:r>
              <a:rPr lang="en-US" b="1" dirty="0"/>
              <a:t>25</a:t>
            </a:r>
            <a:r>
              <a:rPr lang="en-US" dirty="0"/>
              <a:t> And the man and his wife were </a:t>
            </a:r>
          </a:p>
          <a:p>
            <a:r>
              <a:rPr lang="en-US" dirty="0"/>
              <a:t>both naked and were not ashamed.</a:t>
            </a:r>
          </a:p>
          <a:p>
            <a:endParaRPr lang="en-US" dirty="0"/>
          </a:p>
        </p:txBody>
      </p:sp>
    </p:spTree>
    <p:extLst>
      <p:ext uri="{BB962C8B-B14F-4D97-AF65-F5344CB8AC3E}">
        <p14:creationId xmlns:p14="http://schemas.microsoft.com/office/powerpoint/2010/main" val="13371073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ctagon 9"/>
          <p:cNvPicPr>
            <a:picLocks noGrp="1" noChangeAspect="1"/>
          </p:cNvPicPr>
          <p:nvPr>
            <p:ph type="pic" sz="quarter" idx="12"/>
          </p:nvPr>
        </p:nvPicPr>
        <p:blipFill>
          <a:blip r:embed="rId3" cstate="print"/>
          <a:srcRect l="12500" r="12500"/>
          <a:stretch>
            <a:fillRect/>
          </a:stretch>
        </p:blipFill>
        <p:spPr>
          <a:xfrm>
            <a:off x="6400800" y="285750"/>
            <a:ext cx="2209800" cy="2286000"/>
          </a:xfrm>
          <a:prstGeom prst="rect">
            <a:avLst/>
          </a:prstGeom>
          <a:noFill/>
          <a:ln w="19050" cap="rnd" cmpd="sng" algn="ctr">
            <a:solidFill>
              <a:schemeClr val="tx1"/>
            </a:solidFill>
            <a:prstDash val="solid"/>
            <a:miter lim="800000"/>
          </a:ln>
          <a:effectLst>
            <a:innerShdw blurRad="50800" dist="50800" dir="13500000">
              <a:srgbClr val="000000">
                <a:alpha val="60000"/>
              </a:srgbClr>
            </a:innerShdw>
          </a:effectLst>
        </p:spPr>
      </p:pic>
      <p:sp>
        <p:nvSpPr>
          <p:cNvPr id="11" name="W¥ل云玗İαЂÕØÚáÛ丫:Téxt Plàçèhòlðêr 表¥鷗字㌍_W 10"/>
          <p:cNvSpPr>
            <a:spLocks noGrp="1"/>
          </p:cNvSpPr>
          <p:nvPr>
            <p:ph type="body" sz="quarter" idx="13"/>
          </p:nvPr>
        </p:nvSpPr>
        <p:spPr>
          <a:xfrm>
            <a:off x="304800" y="2800350"/>
            <a:ext cx="8610600" cy="1314450"/>
          </a:xfrm>
        </p:spPr>
        <p:txBody>
          <a:bodyPr/>
          <a:lstStyle>
            <a:extLst/>
          </a:lstStyle>
          <a:p>
            <a:r>
              <a:rPr lang="en-US" sz="2000" dirty="0" smtClean="0"/>
              <a:t>Day does not have to be taken as a literal 24 hour period of time.</a:t>
            </a:r>
          </a:p>
          <a:p>
            <a:r>
              <a:rPr lang="en-US" sz="2000" dirty="0"/>
              <a:t>	</a:t>
            </a:r>
            <a:r>
              <a:rPr lang="en-US" sz="2000" dirty="0" smtClean="0"/>
              <a:t>- No Sun until day four</a:t>
            </a:r>
          </a:p>
          <a:p>
            <a:r>
              <a:rPr lang="en-US" sz="2000" dirty="0"/>
              <a:t>	</a:t>
            </a:r>
            <a:r>
              <a:rPr lang="en-US" sz="2000" dirty="0" smtClean="0"/>
              <a:t>- Use of word Yom for period of time.</a:t>
            </a:r>
          </a:p>
          <a:p>
            <a:r>
              <a:rPr lang="en-US" sz="2000" dirty="0"/>
              <a:t>	</a:t>
            </a:r>
            <a:r>
              <a:rPr lang="en-US" sz="2000" dirty="0" smtClean="0"/>
              <a:t>- Day 5, a lot of stuff takes place</a:t>
            </a:r>
            <a:endParaRPr lang="en-US" sz="2000" dirty="0"/>
          </a:p>
        </p:txBody>
      </p:sp>
      <p:pic>
        <p:nvPicPr>
          <p:cNvPr id="9" name="mnts-sky.png"/>
          <p:cNvPicPr>
            <a:picLocks noGrp="1" noChangeAspect="1"/>
          </p:cNvPicPr>
          <p:nvPr>
            <p:ph type="pic" sz="quarter" idx="10"/>
          </p:nvPr>
        </p:nvPicPr>
        <p:blipFill>
          <a:blip r:embed="rId4" cstate="print"/>
          <a:srcRect/>
          <a:stretch>
            <a:fillRect/>
          </a:stretch>
        </p:blipFill>
        <p:spPr>
          <a:xfrm>
            <a:off x="457200" y="285750"/>
            <a:ext cx="2209800" cy="2286000"/>
          </a:xfrm>
          <a:prstGeom prst="rect">
            <a:avLst/>
          </a:prstGeom>
          <a:noFill/>
          <a:ln w="3175" cap="sq" cmpd="sng" algn="ctr">
            <a:noFill/>
            <a:prstDash val="solid"/>
            <a:miter lim="800000"/>
          </a:ln>
          <a:effectLst>
            <a:outerShdw blurRad="50800" dist="50800" dir="2700000" algn="tl" rotWithShape="0">
              <a:srgbClr val="000000">
                <a:alpha val="70000"/>
              </a:srgbClr>
            </a:outerShdw>
          </a:effectLst>
        </p:spPr>
      </p:pic>
      <p:pic>
        <p:nvPicPr>
          <p:cNvPr id="13" name="trees_j0202227.png"/>
          <p:cNvPicPr>
            <a:picLocks noGrp="1" noChangeAspect="1"/>
          </p:cNvPicPr>
          <p:nvPr>
            <p:ph type="pic" sz="quarter" idx="11"/>
          </p:nvPr>
        </p:nvPicPr>
        <p:blipFill>
          <a:blip r:embed="rId5" cstate="print"/>
          <a:srcRect/>
          <a:stretch>
            <a:fillRect/>
          </a:stretch>
        </p:blipFill>
        <p:spPr>
          <a:xfrm>
            <a:off x="3429000" y="285750"/>
            <a:ext cx="2209800" cy="2286000"/>
          </a:xfrm>
          <a:prstGeom prst="roundRect">
            <a:avLst>
              <a:gd name="adj" fmla="val 16667"/>
            </a:avLst>
          </a:prstGeom>
          <a:noFill/>
          <a:ln w="38100" cap="sq" cmpd="sng" algn="ctr">
            <a:noFill/>
            <a:prstDash val="solid"/>
            <a:miter lim="800000"/>
          </a:ln>
          <a:effectLst>
            <a:outerShdw blurRad="63500" dist="76200" dir="2700000" algn="tl" rotWithShape="0">
              <a:srgbClr val="000000">
                <a:alpha val="70000"/>
              </a:srgbClr>
            </a:outerShdw>
            <a:softEdge rad="31750"/>
          </a:effec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nts-sky.png"/>
          <p:cNvPicPr>
            <a:picLocks noGrp="1" noChangeAspect="1"/>
          </p:cNvPicPr>
          <p:nvPr>
            <p:ph type="pic" sz="quarter" idx="12"/>
          </p:nvPr>
        </p:nvPicPr>
        <p:blipFill>
          <a:blip r:embed="rId3" cstate="print"/>
          <a:srcRect/>
          <a:stretch>
            <a:fillRect/>
          </a:stretch>
        </p:blipFill>
        <p:spPr>
          <a:xfrm>
            <a:off x="381001" y="685800"/>
            <a:ext cx="3483769" cy="3483769"/>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4" name="TextBox 3"/>
          <p:cNvSpPr txBox="1"/>
          <p:nvPr/>
        </p:nvSpPr>
        <p:spPr>
          <a:xfrm>
            <a:off x="4953000" y="285750"/>
            <a:ext cx="3657600" cy="2492990"/>
          </a:xfrm>
          <a:prstGeom prst="rect">
            <a:avLst/>
          </a:prstGeom>
          <a:noFill/>
        </p:spPr>
        <p:txBody>
          <a:bodyPr wrap="square" rtlCol="0">
            <a:spAutoFit/>
          </a:bodyPr>
          <a:lstStyle/>
          <a:p>
            <a:r>
              <a:rPr lang="en-US" sz="2400" dirty="0" smtClean="0"/>
              <a:t>The order of creation is not critical.</a:t>
            </a:r>
          </a:p>
          <a:p>
            <a:r>
              <a:rPr lang="en-US" dirty="0"/>
              <a:t>	</a:t>
            </a:r>
            <a:endParaRPr lang="en-US" dirty="0" smtClean="0"/>
          </a:p>
          <a:p>
            <a:r>
              <a:rPr lang="en-US" dirty="0" smtClean="0"/>
              <a:t>-Two back to back accounts show different order</a:t>
            </a:r>
          </a:p>
          <a:p>
            <a:endParaRPr lang="en-US" dirty="0"/>
          </a:p>
          <a:p>
            <a:r>
              <a:rPr lang="en-US" dirty="0" smtClean="0"/>
              <a:t>-The structure is one of forming then filling</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909372491"/>
              </p:ext>
            </p:extLst>
          </p:nvPr>
        </p:nvGraphicFramePr>
        <p:xfrm>
          <a:off x="4419600" y="2876550"/>
          <a:ext cx="4572000" cy="2133600"/>
        </p:xfrm>
        <a:graphic>
          <a:graphicData uri="http://schemas.openxmlformats.org/drawingml/2006/table">
            <a:tbl>
              <a:tblPr firstRow="1" bandRow="1">
                <a:tableStyleId>{5C22544A-7EE6-4342-B048-85BDC9FD1C3A}</a:tableStyleId>
              </a:tblPr>
              <a:tblGrid>
                <a:gridCol w="2286000"/>
                <a:gridCol w="2286000"/>
              </a:tblGrid>
              <a:tr h="530798">
                <a:tc>
                  <a:txBody>
                    <a:bodyPr/>
                    <a:lstStyle/>
                    <a:p>
                      <a:r>
                        <a:rPr lang="en-US" sz="1400" dirty="0" smtClean="0"/>
                        <a:t>Days of Forming</a:t>
                      </a:r>
                      <a:endParaRPr lang="en-US" sz="1400" dirty="0"/>
                    </a:p>
                  </a:txBody>
                  <a:tcPr marT="34290" marB="34290"/>
                </a:tc>
                <a:tc>
                  <a:txBody>
                    <a:bodyPr/>
                    <a:lstStyle/>
                    <a:p>
                      <a:r>
                        <a:rPr lang="en-US" sz="1400" dirty="0" smtClean="0"/>
                        <a:t>Days of Filling</a:t>
                      </a:r>
                      <a:endParaRPr lang="en-US" sz="1400" dirty="0"/>
                    </a:p>
                  </a:txBody>
                  <a:tcPr marT="34290" marB="34290"/>
                </a:tc>
              </a:tr>
              <a:tr h="530798">
                <a:tc>
                  <a:txBody>
                    <a:bodyPr/>
                    <a:lstStyle/>
                    <a:p>
                      <a:pPr marL="342900" indent="-342900">
                        <a:buAutoNum type="arabicPeriod"/>
                      </a:pPr>
                      <a:r>
                        <a:rPr lang="en-US" sz="1400" dirty="0" smtClean="0"/>
                        <a:t>Light</a:t>
                      </a:r>
                      <a:endParaRPr lang="en-US" sz="1400" dirty="0"/>
                    </a:p>
                  </a:txBody>
                  <a:tcPr marT="34290" marB="34290"/>
                </a:tc>
                <a:tc>
                  <a:txBody>
                    <a:bodyPr/>
                    <a:lstStyle/>
                    <a:p>
                      <a:r>
                        <a:rPr lang="en-US" sz="1400" dirty="0" smtClean="0"/>
                        <a:t>4. Sun,</a:t>
                      </a:r>
                      <a:r>
                        <a:rPr lang="en-US" sz="1400" baseline="0" dirty="0" smtClean="0"/>
                        <a:t> moon stars</a:t>
                      </a:r>
                      <a:endParaRPr lang="en-US" sz="1400" dirty="0"/>
                    </a:p>
                  </a:txBody>
                  <a:tcPr marT="34290" marB="34290"/>
                </a:tc>
              </a:tr>
              <a:tr h="541206">
                <a:tc>
                  <a:txBody>
                    <a:bodyPr/>
                    <a:lstStyle/>
                    <a:p>
                      <a:r>
                        <a:rPr lang="en-US" sz="1400" dirty="0" smtClean="0"/>
                        <a:t>2. Water &amp; Air</a:t>
                      </a:r>
                      <a:endParaRPr lang="en-US" sz="1400" dirty="0"/>
                    </a:p>
                  </a:txBody>
                  <a:tcPr marT="34290" marB="34290"/>
                </a:tc>
                <a:tc>
                  <a:txBody>
                    <a:bodyPr/>
                    <a:lstStyle/>
                    <a:p>
                      <a:r>
                        <a:rPr lang="en-US" sz="1400" dirty="0" smtClean="0"/>
                        <a:t>5. Sea Creatures &amp; Birds</a:t>
                      </a:r>
                      <a:endParaRPr lang="en-US" sz="1400" dirty="0"/>
                    </a:p>
                  </a:txBody>
                  <a:tcPr marT="34290" marB="34290"/>
                </a:tc>
              </a:tr>
              <a:tr h="530798">
                <a:tc>
                  <a:txBody>
                    <a:bodyPr/>
                    <a:lstStyle/>
                    <a:p>
                      <a:r>
                        <a:rPr lang="en-US" sz="1400" dirty="0" smtClean="0"/>
                        <a:t>3. Earth</a:t>
                      </a:r>
                      <a:endParaRPr lang="en-US" sz="1400" dirty="0"/>
                    </a:p>
                  </a:txBody>
                  <a:tcPr marT="34290" marB="34290"/>
                </a:tc>
                <a:tc>
                  <a:txBody>
                    <a:bodyPr/>
                    <a:lstStyle/>
                    <a:p>
                      <a:r>
                        <a:rPr lang="en-US" sz="1400" dirty="0" smtClean="0"/>
                        <a:t>6. Animals &amp; Man</a:t>
                      </a:r>
                      <a:endParaRPr lang="en-US" sz="1400" dirty="0"/>
                    </a:p>
                  </a:txBody>
                  <a:tcPr marT="34290" marB="34290"/>
                </a:tc>
              </a:tr>
            </a:tbl>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4"/>
          </p:nvPr>
        </p:nvSpPr>
        <p:spPr>
          <a:xfrm>
            <a:off x="752670" y="2971800"/>
            <a:ext cx="7772400" cy="1200150"/>
          </a:xfrm>
        </p:spPr>
        <p:txBody>
          <a:bodyPr>
            <a:normAutofit lnSpcReduction="10000"/>
          </a:bodyPr>
          <a:lstStyle>
            <a:extLst/>
          </a:lstStyle>
          <a:p>
            <a:pPr>
              <a:buAutoNum type="arabicPeriod"/>
            </a:pPr>
            <a:r>
              <a:rPr lang="en-US" sz="2400" dirty="0" smtClean="0"/>
              <a:t>There </a:t>
            </a:r>
            <a:r>
              <a:rPr lang="en-US" sz="2400" u="sng" dirty="0" smtClean="0"/>
              <a:t>was</a:t>
            </a:r>
            <a:r>
              <a:rPr lang="en-US" sz="2400" dirty="0" smtClean="0"/>
              <a:t> a beginning</a:t>
            </a:r>
          </a:p>
          <a:p>
            <a:pPr>
              <a:buAutoNum type="arabicPeriod"/>
            </a:pPr>
            <a:r>
              <a:rPr lang="en-US" sz="2400" dirty="0" smtClean="0"/>
              <a:t>God </a:t>
            </a:r>
            <a:r>
              <a:rPr lang="en-US" sz="2400" u="sng" dirty="0" smtClean="0"/>
              <a:t>created</a:t>
            </a:r>
            <a:r>
              <a:rPr lang="en-US" sz="2400" dirty="0" smtClean="0"/>
              <a:t> everything from </a:t>
            </a:r>
            <a:r>
              <a:rPr lang="en-US" sz="2400" u="sng" dirty="0" smtClean="0"/>
              <a:t>nothing</a:t>
            </a:r>
          </a:p>
          <a:p>
            <a:pPr>
              <a:buAutoNum type="arabicPeriod"/>
            </a:pPr>
            <a:r>
              <a:rPr lang="en-US" sz="2400" dirty="0" smtClean="0"/>
              <a:t>There was </a:t>
            </a:r>
            <a:r>
              <a:rPr lang="en-US" sz="2400" u="sng" dirty="0" smtClean="0"/>
              <a:t>a process</a:t>
            </a:r>
            <a:endParaRPr lang="en-US" sz="2400" u="sng" dirty="0"/>
          </a:p>
          <a:p>
            <a:pPr marL="0" indent="0"/>
            <a:endParaRPr lang="en-US" sz="2400" u="sng" dirty="0"/>
          </a:p>
        </p:txBody>
      </p:sp>
      <p:pic>
        <p:nvPicPr>
          <p:cNvPr id="7" name="sunflower_j0262344.png"/>
          <p:cNvPicPr>
            <a:picLocks noGrp="1" noChangeAspect="1"/>
          </p:cNvPicPr>
          <p:nvPr>
            <p:ph type="pic" sz="quarter" idx="11"/>
          </p:nvPr>
        </p:nvPicPr>
        <p:blipFill>
          <a:blip r:embed="rId3" cstate="print"/>
          <a:srcRect l="17083" r="17083"/>
          <a:stretch>
            <a:fillRect/>
          </a:stretch>
        </p:blipFill>
        <p:spPr>
          <a:xfrm>
            <a:off x="740209" y="513791"/>
            <a:ext cx="2286000" cy="17145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pic>
        <p:nvPicPr>
          <p:cNvPr id="9" name="j0313979.jpg"/>
          <p:cNvPicPr>
            <a:picLocks noGrp="1" noChangeAspect="1"/>
          </p:cNvPicPr>
          <p:nvPr>
            <p:ph type="pic" sz="quarter" idx="15"/>
          </p:nvPr>
        </p:nvPicPr>
        <p:blipFill>
          <a:blip r:embed="rId4" cstate="print"/>
          <a:srcRect/>
          <a:stretch>
            <a:fillRect/>
          </a:stretch>
        </p:blipFill>
        <p:spPr>
          <a:xfrm>
            <a:off x="3429000" y="514350"/>
            <a:ext cx="2286000" cy="1714500"/>
          </a:xfrm>
        </p:spPr>
      </p:pic>
      <p:pic>
        <p:nvPicPr>
          <p:cNvPr id="8" name="j0313971.jpg"/>
          <p:cNvPicPr>
            <a:picLocks noGrp="1" noChangeAspect="1"/>
          </p:cNvPicPr>
          <p:nvPr>
            <p:ph type="pic" sz="quarter" idx="16"/>
          </p:nvPr>
        </p:nvPicPr>
        <p:blipFill>
          <a:blip r:embed="rId5" cstate="print"/>
          <a:srcRect t="1667" b="1667"/>
          <a:stretch>
            <a:fillRect/>
          </a:stretch>
        </p:blipFill>
        <p:spPr>
          <a:xfrm>
            <a:off x="6117071" y="513791"/>
            <a:ext cx="2286000" cy="17145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10" name="Title 9"/>
          <p:cNvSpPr>
            <a:spLocks noGrp="1"/>
          </p:cNvSpPr>
          <p:nvPr>
            <p:ph type="title"/>
          </p:nvPr>
        </p:nvSpPr>
        <p:spPr>
          <a:xfrm>
            <a:off x="752670" y="2400300"/>
            <a:ext cx="7781730" cy="457200"/>
          </a:xfrm>
        </p:spPr>
        <p:txBody>
          <a:bodyPr>
            <a:normAutofit fontScale="90000"/>
          </a:bodyPr>
          <a:lstStyle/>
          <a:p>
            <a:r>
              <a:rPr lang="en-US" dirty="0" smtClean="0"/>
              <a:t>Conclusions</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waterfall_j0262353.png"/>
          <p:cNvPicPr>
            <a:picLocks noGrp="1" noChangeAspect="1"/>
          </p:cNvPicPr>
          <p:nvPr>
            <p:ph type="pic" sz="quarter" idx="10"/>
          </p:nvPr>
        </p:nvPicPr>
        <p:blipFill>
          <a:blip r:embed="rId3" cstate="print"/>
          <a:srcRect/>
          <a:stretch>
            <a:fillRect/>
          </a:stretch>
        </p:blipFill>
        <p:spPr>
          <a:xfrm>
            <a:off x="914400" y="209550"/>
            <a:ext cx="6400800" cy="2724150"/>
          </a:xfrm>
          <a:prstGeom prst="rect">
            <a:avLst/>
          </a:prstGeom>
          <a:noFill/>
          <a:ln w="25400" cap="rnd" cmpd="sng" algn="ctr">
            <a:noFill/>
            <a:prstDash val="solid"/>
          </a:ln>
          <a:effectLst>
            <a:outerShdw blurRad="63500" dist="38100" dir="5400000">
              <a:srgbClr val="000000">
                <a:alpha val="43137"/>
              </a:srgbClr>
            </a:outerShdw>
          </a:effectLst>
        </p:spPr>
      </p:pic>
      <p:sp>
        <p:nvSpPr>
          <p:cNvPr id="3" name="TextBox 2"/>
          <p:cNvSpPr txBox="1"/>
          <p:nvPr/>
        </p:nvSpPr>
        <p:spPr>
          <a:xfrm>
            <a:off x="1981200" y="3105150"/>
            <a:ext cx="4399387" cy="1477328"/>
          </a:xfrm>
          <a:prstGeom prst="rect">
            <a:avLst/>
          </a:prstGeom>
          <a:noFill/>
        </p:spPr>
        <p:txBody>
          <a:bodyPr wrap="none" rtlCol="0">
            <a:spAutoFit/>
          </a:bodyPr>
          <a:lstStyle/>
          <a:p>
            <a:r>
              <a:rPr lang="en-US" dirty="0" smtClean="0"/>
              <a:t>Could God have created the universe in </a:t>
            </a:r>
          </a:p>
          <a:p>
            <a:r>
              <a:rPr lang="en-US" dirty="0" smtClean="0"/>
              <a:t>6 literal periods of 24 hours?   </a:t>
            </a:r>
            <a:r>
              <a:rPr lang="en-US" u="sng" dirty="0" smtClean="0"/>
              <a:t>YES</a:t>
            </a:r>
          </a:p>
          <a:p>
            <a:endParaRPr lang="en-US" dirty="0" smtClean="0"/>
          </a:p>
          <a:p>
            <a:r>
              <a:rPr lang="en-US" dirty="0" smtClean="0"/>
              <a:t>Is it compatible with scriptures to </a:t>
            </a:r>
          </a:p>
          <a:p>
            <a:r>
              <a:rPr lang="en-US" dirty="0" smtClean="0"/>
              <a:t>have a longer period of time?  </a:t>
            </a:r>
            <a:r>
              <a:rPr lang="en-US" u="sng" dirty="0" smtClean="0"/>
              <a:t>YES</a:t>
            </a:r>
            <a:endParaRPr lang="en-US" u="sng"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3400" y="590550"/>
            <a:ext cx="6858000" cy="971550"/>
          </a:xfrm>
        </p:spPr>
        <p:txBody>
          <a:bodyPr/>
          <a:lstStyle/>
          <a:p>
            <a:r>
              <a:rPr lang="en-US" u="sng" dirty="0" smtClean="0"/>
              <a:t>1 Chronicles 3:10-12			Matthew 1:8-9	    </a:t>
            </a:r>
          </a:p>
          <a:p>
            <a:endParaRPr lang="en-US" u="sng" dirty="0"/>
          </a:p>
          <a:p>
            <a:r>
              <a:rPr lang="en-US" dirty="0" err="1" smtClean="0"/>
              <a:t>Asa</a:t>
            </a:r>
            <a:r>
              <a:rPr lang="en-US" dirty="0" smtClean="0"/>
              <a:t>					</a:t>
            </a:r>
            <a:r>
              <a:rPr lang="en-US" dirty="0" err="1" smtClean="0"/>
              <a:t>Asa</a:t>
            </a:r>
            <a:endParaRPr lang="en-US" dirty="0" smtClean="0"/>
          </a:p>
          <a:p>
            <a:r>
              <a:rPr lang="en-US" dirty="0" smtClean="0"/>
              <a:t>Jehoshaphat				Jehoshaphat	</a:t>
            </a:r>
          </a:p>
          <a:p>
            <a:r>
              <a:rPr lang="en-US" dirty="0" err="1" smtClean="0"/>
              <a:t>Joram</a:t>
            </a:r>
            <a:r>
              <a:rPr lang="en-US" dirty="0" smtClean="0"/>
              <a:t>					</a:t>
            </a:r>
            <a:r>
              <a:rPr lang="en-US" dirty="0" err="1" smtClean="0"/>
              <a:t>Joram</a:t>
            </a:r>
            <a:endParaRPr lang="en-US" dirty="0" smtClean="0"/>
          </a:p>
          <a:p>
            <a:r>
              <a:rPr lang="en-US" dirty="0" err="1" smtClean="0"/>
              <a:t>Ahaziah</a:t>
            </a:r>
            <a:r>
              <a:rPr lang="en-US" dirty="0" smtClean="0"/>
              <a:t> (</a:t>
            </a:r>
            <a:r>
              <a:rPr lang="en-US" dirty="0" err="1" smtClean="0"/>
              <a:t>Uzziah</a:t>
            </a:r>
            <a:r>
              <a:rPr lang="en-US" dirty="0" smtClean="0"/>
              <a:t>)			</a:t>
            </a:r>
            <a:r>
              <a:rPr lang="en-US" dirty="0" err="1" smtClean="0"/>
              <a:t>Uzziah</a:t>
            </a:r>
            <a:endParaRPr lang="en-US" dirty="0" smtClean="0"/>
          </a:p>
          <a:p>
            <a:r>
              <a:rPr lang="en-US" dirty="0" err="1" smtClean="0"/>
              <a:t>Joash</a:t>
            </a:r>
            <a:endParaRPr lang="en-US" dirty="0" smtClean="0"/>
          </a:p>
          <a:p>
            <a:r>
              <a:rPr lang="en-US" dirty="0" err="1" smtClean="0"/>
              <a:t>Amaziah</a:t>
            </a:r>
            <a:endParaRPr lang="en-US" dirty="0" smtClean="0"/>
          </a:p>
          <a:p>
            <a:r>
              <a:rPr lang="en-US" dirty="0" err="1" smtClean="0"/>
              <a:t>Azariah</a:t>
            </a:r>
            <a:endParaRPr lang="en-US" dirty="0" smtClean="0"/>
          </a:p>
          <a:p>
            <a:r>
              <a:rPr lang="en-US" dirty="0" err="1" smtClean="0"/>
              <a:t>Jotham</a:t>
            </a:r>
            <a:r>
              <a:rPr lang="en-US" dirty="0" smtClean="0"/>
              <a:t>					</a:t>
            </a:r>
            <a:r>
              <a:rPr lang="en-US" dirty="0" err="1" smtClean="0"/>
              <a:t>Jotham</a:t>
            </a:r>
            <a:endParaRPr lang="en-US" dirty="0" smtClean="0"/>
          </a:p>
          <a:p>
            <a:r>
              <a:rPr lang="en-US" dirty="0" err="1" smtClean="0"/>
              <a:t>Ahaz</a:t>
            </a:r>
            <a:r>
              <a:rPr lang="en-US" dirty="0" smtClean="0"/>
              <a:t>					</a:t>
            </a:r>
            <a:r>
              <a:rPr lang="en-US" dirty="0" err="1" smtClean="0"/>
              <a:t>Ahaz</a:t>
            </a:r>
            <a:endParaRPr lang="en-US" dirty="0" smtClean="0"/>
          </a:p>
          <a:p>
            <a:r>
              <a:rPr lang="en-US" dirty="0" smtClean="0"/>
              <a:t>Hezekiah				Hezekiah</a:t>
            </a:r>
            <a:endParaRPr lang="en-US" dirty="0"/>
          </a:p>
        </p:txBody>
      </p:sp>
    </p:spTree>
    <p:extLst>
      <p:ext uri="{BB962C8B-B14F-4D97-AF65-F5344CB8AC3E}">
        <p14:creationId xmlns:p14="http://schemas.microsoft.com/office/powerpoint/2010/main" val="23617818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857250"/>
            <a:ext cx="9372600" cy="6000750"/>
          </a:xfrm>
          <a:prstGeom prst="rect">
            <a:avLst/>
          </a:prstGeom>
          <a:solidFill>
            <a:schemeClr val="tx2">
              <a:lumMod val="25000"/>
            </a:schemeClr>
          </a:solidFill>
          <a:ln>
            <a:solidFill>
              <a:schemeClr val="bg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FS_Titl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5250"/>
            <a:ext cx="9144000" cy="5143500"/>
          </a:xfrm>
          <a:prstGeom prst="rect">
            <a:avLst/>
          </a:prstGeom>
        </p:spPr>
      </p:pic>
    </p:spTree>
    <p:extLst>
      <p:ext uri="{BB962C8B-B14F-4D97-AF65-F5344CB8AC3E}">
        <p14:creationId xmlns:p14="http://schemas.microsoft.com/office/powerpoint/2010/main" val="17577804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990600" y="1143000"/>
            <a:ext cx="7467600" cy="285750"/>
          </a:xfrm>
        </p:spPr>
        <p:txBody>
          <a:bodyPr/>
          <a:lstStyle/>
          <a:p>
            <a:r>
              <a:rPr lang="en-US" dirty="0"/>
              <a:t>Psalms 19:1</a:t>
            </a:r>
          </a:p>
          <a:p>
            <a:r>
              <a:rPr lang="en-US" dirty="0"/>
              <a:t>The heavens are telling of the glory of God;  And their expanse is declaring the work of His hands.  </a:t>
            </a:r>
          </a:p>
          <a:p>
            <a:r>
              <a:rPr lang="en-US" dirty="0"/>
              <a:t> </a:t>
            </a:r>
          </a:p>
          <a:p>
            <a:r>
              <a:rPr lang="en-US" dirty="0"/>
              <a:t>“The most incomprehensible thing about the universe is that it is comprehensible”</a:t>
            </a:r>
          </a:p>
          <a:p>
            <a:r>
              <a:rPr lang="en-US" dirty="0"/>
              <a:t>				</a:t>
            </a:r>
            <a:r>
              <a:rPr lang="en-US" dirty="0" smtClean="0"/>
              <a:t>-Albert Einstein</a:t>
            </a:r>
            <a:endParaRPr lang="en-US" dirty="0"/>
          </a:p>
        </p:txBody>
      </p:sp>
    </p:spTree>
    <p:extLst>
      <p:ext uri="{BB962C8B-B14F-4D97-AF65-F5344CB8AC3E}">
        <p14:creationId xmlns:p14="http://schemas.microsoft.com/office/powerpoint/2010/main" val="227668334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857250"/>
            <a:ext cx="9372600" cy="6000750"/>
          </a:xfrm>
          <a:prstGeom prst="rect">
            <a:avLst/>
          </a:prstGeom>
          <a:solidFill>
            <a:schemeClr val="tx2">
              <a:lumMod val="25000"/>
            </a:schemeClr>
          </a:solidFill>
          <a:ln>
            <a:solidFill>
              <a:schemeClr val="bg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FS_Titl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5250"/>
            <a:ext cx="9144000" cy="5143500"/>
          </a:xfrm>
          <a:prstGeom prst="rect">
            <a:avLst/>
          </a:prstGeom>
        </p:spPr>
      </p:pic>
    </p:spTree>
    <p:extLst>
      <p:ext uri="{BB962C8B-B14F-4D97-AF65-F5344CB8AC3E}">
        <p14:creationId xmlns:p14="http://schemas.microsoft.com/office/powerpoint/2010/main" val="17577804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990600" y="1543050"/>
            <a:ext cx="7467600" cy="285750"/>
          </a:xfrm>
        </p:spPr>
        <p:txBody>
          <a:bodyPr/>
          <a:lstStyle/>
          <a:p>
            <a:r>
              <a:rPr lang="en-US" dirty="0"/>
              <a:t>“In the end there will be no final conflict between </a:t>
            </a:r>
            <a:r>
              <a:rPr lang="en-US" u="sng" dirty="0" smtClean="0"/>
              <a:t>Scripture</a:t>
            </a:r>
            <a:r>
              <a:rPr lang="en-US" dirty="0" smtClean="0"/>
              <a:t> </a:t>
            </a:r>
            <a:r>
              <a:rPr lang="en-US" dirty="0"/>
              <a:t>and </a:t>
            </a:r>
            <a:r>
              <a:rPr lang="en-US" u="sng" dirty="0" smtClean="0"/>
              <a:t>Science</a:t>
            </a:r>
            <a:r>
              <a:rPr lang="en-US" dirty="0" smtClean="0"/>
              <a:t>.</a:t>
            </a:r>
            <a:r>
              <a:rPr lang="en-US" dirty="0"/>
              <a:t>”</a:t>
            </a:r>
          </a:p>
          <a:p>
            <a:r>
              <a:rPr lang="en-US" dirty="0"/>
              <a:t>				</a:t>
            </a:r>
            <a:r>
              <a:rPr lang="en-US" dirty="0" smtClean="0"/>
              <a:t>-</a:t>
            </a:r>
            <a:r>
              <a:rPr lang="en-US" dirty="0"/>
              <a:t>Wayne </a:t>
            </a:r>
            <a:r>
              <a:rPr lang="en-US" dirty="0" err="1" smtClean="0"/>
              <a:t>Grudem</a:t>
            </a:r>
            <a:r>
              <a:rPr lang="en-US" dirty="0" smtClean="0"/>
              <a:t>, Theologian</a:t>
            </a:r>
            <a:endParaRPr lang="en-US" dirty="0"/>
          </a:p>
          <a:p>
            <a:r>
              <a:rPr lang="en-US" dirty="0" smtClean="0"/>
              <a:t>				Phoenix Seminary</a:t>
            </a:r>
            <a:endParaRPr lang="en-US" dirty="0"/>
          </a:p>
        </p:txBody>
      </p:sp>
    </p:spTree>
    <p:extLst>
      <p:ext uri="{BB962C8B-B14F-4D97-AF65-F5344CB8AC3E}">
        <p14:creationId xmlns:p14="http://schemas.microsoft.com/office/powerpoint/2010/main" val="11215413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14350"/>
            <a:ext cx="5638800" cy="3467100"/>
          </a:xfrm>
          <a:prstGeom prst="rect">
            <a:avLst/>
          </a:prstGeom>
          <a:noFill/>
          <a:ln>
            <a:noFill/>
          </a:ln>
        </p:spPr>
      </p:pic>
    </p:spTree>
    <p:extLst>
      <p:ext uri="{BB962C8B-B14F-4D97-AF65-F5344CB8AC3E}">
        <p14:creationId xmlns:p14="http://schemas.microsoft.com/office/powerpoint/2010/main" val="41555207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685800" y="514350"/>
            <a:ext cx="7658100" cy="3070860"/>
          </a:xfrm>
          <a:prstGeom prst="rect">
            <a:avLst/>
          </a:prstGeom>
          <a:noFill/>
          <a:ln>
            <a:noFill/>
          </a:ln>
        </p:spPr>
      </p:pic>
      <p:sp>
        <p:nvSpPr>
          <p:cNvPr id="2" name="TextBox 1"/>
          <p:cNvSpPr txBox="1"/>
          <p:nvPr/>
        </p:nvSpPr>
        <p:spPr>
          <a:xfrm>
            <a:off x="1295400" y="3714750"/>
            <a:ext cx="6361800" cy="369332"/>
          </a:xfrm>
          <a:prstGeom prst="rect">
            <a:avLst/>
          </a:prstGeom>
          <a:noFill/>
        </p:spPr>
        <p:txBody>
          <a:bodyPr wrap="none" rtlCol="0">
            <a:spAutoFit/>
          </a:bodyPr>
          <a:lstStyle/>
          <a:p>
            <a:r>
              <a:rPr lang="en-US" dirty="0" smtClean="0"/>
              <a:t>Hydrogen                         </a:t>
            </a:r>
            <a:r>
              <a:rPr lang="en-US" dirty="0" err="1" smtClean="0"/>
              <a:t>Deutrium</a:t>
            </a:r>
            <a:r>
              <a:rPr lang="en-US" dirty="0" smtClean="0"/>
              <a:t>                        </a:t>
            </a:r>
            <a:r>
              <a:rPr lang="en-US" dirty="0" err="1" smtClean="0"/>
              <a:t>Tritrium</a:t>
            </a:r>
            <a:endParaRPr lang="en-US" dirty="0"/>
          </a:p>
        </p:txBody>
      </p:sp>
    </p:spTree>
    <p:extLst>
      <p:ext uri="{BB962C8B-B14F-4D97-AF65-F5344CB8AC3E}">
        <p14:creationId xmlns:p14="http://schemas.microsoft.com/office/powerpoint/2010/main" val="14897876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209550"/>
            <a:ext cx="7467600" cy="4286250"/>
          </a:xfrm>
        </p:spPr>
        <p:txBody>
          <a:bodyPr/>
          <a:lstStyle/>
          <a:p>
            <a:r>
              <a:rPr lang="en-US" sz="2400" dirty="0"/>
              <a:t>Half-Life</a:t>
            </a:r>
          </a:p>
          <a:p>
            <a:r>
              <a:rPr lang="en-US" sz="2400" dirty="0"/>
              <a:t>The half-life of an </a:t>
            </a:r>
            <a:r>
              <a:rPr lang="en-US" sz="2400" dirty="0" err="1"/>
              <a:t>isostope</a:t>
            </a:r>
            <a:r>
              <a:rPr lang="en-US" sz="2400" dirty="0"/>
              <a:t> is defined as the time it takes for half of the parent isotope to decay into the daughter element.</a:t>
            </a:r>
          </a:p>
          <a:p>
            <a:r>
              <a:rPr lang="en-US" sz="2400" dirty="0"/>
              <a:t> </a:t>
            </a:r>
          </a:p>
          <a:p>
            <a:r>
              <a:rPr lang="en-US" sz="2400" baseline="30000" dirty="0" smtClean="0"/>
              <a:t>238</a:t>
            </a:r>
            <a:r>
              <a:rPr lang="en-US" sz="2400" dirty="0" smtClean="0"/>
              <a:t>Ur 	-</a:t>
            </a:r>
            <a:r>
              <a:rPr lang="en-US" sz="2400" dirty="0"/>
              <a:t>&gt;  </a:t>
            </a:r>
            <a:r>
              <a:rPr lang="en-US" sz="2400" baseline="30000" dirty="0" smtClean="0"/>
              <a:t>206</a:t>
            </a:r>
            <a:r>
              <a:rPr lang="en-US" sz="2400" dirty="0" smtClean="0"/>
              <a:t> </a:t>
            </a:r>
            <a:r>
              <a:rPr lang="en-US" sz="2400" dirty="0" err="1"/>
              <a:t>Pb</a:t>
            </a:r>
            <a:r>
              <a:rPr lang="en-US" sz="2400" dirty="0"/>
              <a:t>     	</a:t>
            </a:r>
            <a:r>
              <a:rPr lang="en-US" sz="2400" dirty="0" smtClean="0"/>
              <a:t>4.5 </a:t>
            </a:r>
            <a:r>
              <a:rPr lang="en-US" sz="2400" dirty="0"/>
              <a:t>Billion Years</a:t>
            </a:r>
          </a:p>
          <a:p>
            <a:r>
              <a:rPr lang="en-US" sz="2400" baseline="30000" dirty="0" smtClean="0"/>
              <a:t>235</a:t>
            </a:r>
            <a:r>
              <a:rPr lang="en-US" sz="2400" dirty="0" smtClean="0"/>
              <a:t>Ur </a:t>
            </a:r>
            <a:r>
              <a:rPr lang="en-US" sz="2400" dirty="0"/>
              <a:t>	-&gt;  </a:t>
            </a:r>
            <a:r>
              <a:rPr lang="en-US" sz="2400" baseline="30000" dirty="0" smtClean="0"/>
              <a:t>207</a:t>
            </a:r>
            <a:r>
              <a:rPr lang="en-US" sz="2400" dirty="0" smtClean="0"/>
              <a:t> </a:t>
            </a:r>
            <a:r>
              <a:rPr lang="en-US" sz="2400" dirty="0" err="1"/>
              <a:t>Pb</a:t>
            </a:r>
            <a:r>
              <a:rPr lang="en-US" sz="2400" dirty="0"/>
              <a:t>     	704 Million Years</a:t>
            </a:r>
          </a:p>
          <a:p>
            <a:r>
              <a:rPr lang="en-US" sz="2400" baseline="30000" dirty="0" smtClean="0"/>
              <a:t>232</a:t>
            </a:r>
            <a:r>
              <a:rPr lang="en-US" sz="2400" dirty="0" smtClean="0"/>
              <a:t>Th 	-</a:t>
            </a:r>
            <a:r>
              <a:rPr lang="en-US" sz="2400" dirty="0"/>
              <a:t>&gt;  </a:t>
            </a:r>
            <a:r>
              <a:rPr lang="en-US" sz="2400" baseline="30000" dirty="0" smtClean="0"/>
              <a:t>208</a:t>
            </a:r>
            <a:r>
              <a:rPr lang="en-US" sz="2400" dirty="0" smtClean="0"/>
              <a:t> </a:t>
            </a:r>
            <a:r>
              <a:rPr lang="en-US" sz="2400" dirty="0" err="1"/>
              <a:t>Pb</a:t>
            </a:r>
            <a:r>
              <a:rPr lang="en-US" sz="2400" dirty="0"/>
              <a:t>   	</a:t>
            </a:r>
            <a:r>
              <a:rPr lang="en-US" sz="2400" dirty="0" smtClean="0"/>
              <a:t>14 </a:t>
            </a:r>
            <a:r>
              <a:rPr lang="en-US" sz="2400" dirty="0"/>
              <a:t>Billion Years</a:t>
            </a:r>
          </a:p>
          <a:p>
            <a:r>
              <a:rPr lang="en-US" sz="2400" baseline="30000" dirty="0" smtClean="0"/>
              <a:t>87</a:t>
            </a:r>
            <a:r>
              <a:rPr lang="en-US" sz="2400" dirty="0" smtClean="0"/>
              <a:t>Ru   -</a:t>
            </a:r>
            <a:r>
              <a:rPr lang="en-US" sz="2400" dirty="0"/>
              <a:t>&gt;  </a:t>
            </a:r>
            <a:r>
              <a:rPr lang="en-US" sz="2400" baseline="30000" dirty="0" smtClean="0"/>
              <a:t>87</a:t>
            </a:r>
            <a:r>
              <a:rPr lang="en-US" sz="2400" dirty="0" smtClean="0"/>
              <a:t> </a:t>
            </a:r>
            <a:r>
              <a:rPr lang="en-US" sz="2400" dirty="0" err="1"/>
              <a:t>Sr</a:t>
            </a:r>
            <a:r>
              <a:rPr lang="en-US" sz="2400" dirty="0"/>
              <a:t>   	48.8 Billion Years</a:t>
            </a:r>
          </a:p>
          <a:p>
            <a:r>
              <a:rPr lang="en-US" sz="2400" baseline="30000" dirty="0"/>
              <a:t>40</a:t>
            </a:r>
            <a:r>
              <a:rPr lang="en-US" sz="2400" dirty="0"/>
              <a:t>K 	-&gt; </a:t>
            </a:r>
            <a:r>
              <a:rPr lang="en-US" sz="2400" baseline="30000" dirty="0" smtClean="0"/>
              <a:t>40</a:t>
            </a:r>
            <a:r>
              <a:rPr lang="en-US" sz="2400" dirty="0" smtClean="0"/>
              <a:t>Ar </a:t>
            </a:r>
            <a:r>
              <a:rPr lang="en-US" sz="2400" dirty="0"/>
              <a:t>	</a:t>
            </a:r>
            <a:r>
              <a:rPr lang="en-US" sz="2400" dirty="0" smtClean="0"/>
              <a:t>1.25 </a:t>
            </a:r>
            <a:r>
              <a:rPr lang="en-US" sz="2400" dirty="0" err="1"/>
              <a:t>Bilion</a:t>
            </a:r>
            <a:r>
              <a:rPr lang="en-US" sz="2400" dirty="0"/>
              <a:t> Years</a:t>
            </a:r>
          </a:p>
          <a:p>
            <a:r>
              <a:rPr lang="en-US" sz="2400" baseline="30000" dirty="0"/>
              <a:t>14</a:t>
            </a:r>
            <a:r>
              <a:rPr lang="en-US" sz="2400" dirty="0"/>
              <a:t>C 	-&gt; </a:t>
            </a:r>
            <a:r>
              <a:rPr lang="en-US" sz="2400" baseline="30000" dirty="0" smtClean="0"/>
              <a:t>14 </a:t>
            </a:r>
            <a:r>
              <a:rPr lang="en-US" sz="2400" dirty="0"/>
              <a:t>N 	5717 Years</a:t>
            </a:r>
          </a:p>
          <a:p>
            <a:endParaRPr lang="en-US" dirty="0"/>
          </a:p>
        </p:txBody>
      </p:sp>
    </p:spTree>
    <p:extLst>
      <p:ext uri="{BB962C8B-B14F-4D97-AF65-F5344CB8AC3E}">
        <p14:creationId xmlns:p14="http://schemas.microsoft.com/office/powerpoint/2010/main" val="21202669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1543050"/>
            <a:ext cx="7467600" cy="4629150"/>
          </a:xfrm>
        </p:spPr>
        <p:txBody>
          <a:bodyPr/>
          <a:lstStyle/>
          <a:p>
            <a:r>
              <a:rPr lang="en-US" sz="3200" dirty="0"/>
              <a:t>Age equation:   t = (1/</a:t>
            </a:r>
            <a:r>
              <a:rPr lang="en-US" sz="3200" dirty="0">
                <a:sym typeface="Symbol"/>
              </a:rPr>
              <a:t></a:t>
            </a:r>
            <a:r>
              <a:rPr lang="en-US" sz="3200" dirty="0"/>
              <a:t>) </a:t>
            </a:r>
            <a:r>
              <a:rPr lang="en-US" sz="3200" dirty="0" err="1"/>
              <a:t>ln</a:t>
            </a:r>
            <a:r>
              <a:rPr lang="en-US" sz="3200" dirty="0"/>
              <a:t> [1+ (D/P)]</a:t>
            </a:r>
          </a:p>
          <a:p>
            <a:r>
              <a:rPr lang="en-US" dirty="0"/>
              <a:t> </a:t>
            </a:r>
          </a:p>
          <a:p>
            <a:r>
              <a:rPr lang="en-US" dirty="0"/>
              <a:t>		D = number of atoms of a daughter product</a:t>
            </a:r>
          </a:p>
          <a:p>
            <a:r>
              <a:rPr lang="en-US" dirty="0"/>
              <a:t>		P = number of atoms of a parent product</a:t>
            </a:r>
          </a:p>
          <a:p>
            <a:r>
              <a:rPr lang="en-US" dirty="0"/>
              <a:t>			</a:t>
            </a:r>
            <a:r>
              <a:rPr lang="en-US" dirty="0" smtClean="0"/>
              <a:t>*</a:t>
            </a:r>
            <a:r>
              <a:rPr lang="en-US" dirty="0"/>
              <a:t>determined by a mass spectrometer</a:t>
            </a:r>
          </a:p>
          <a:p>
            <a:r>
              <a:rPr lang="en-US" dirty="0"/>
              <a:t>			</a:t>
            </a:r>
            <a:r>
              <a:rPr lang="en-US" dirty="0">
                <a:sym typeface="Symbol"/>
              </a:rPr>
              <a:t></a:t>
            </a:r>
            <a:r>
              <a:rPr lang="en-US" dirty="0"/>
              <a:t> = decay constant</a:t>
            </a:r>
          </a:p>
          <a:p>
            <a:endParaRPr lang="en-US" dirty="0"/>
          </a:p>
        </p:txBody>
      </p:sp>
    </p:spTree>
    <p:extLst>
      <p:ext uri="{BB962C8B-B14F-4D97-AF65-F5344CB8AC3E}">
        <p14:creationId xmlns:p14="http://schemas.microsoft.com/office/powerpoint/2010/main" val="17898507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857250"/>
            <a:ext cx="9372600" cy="6000750"/>
          </a:xfrm>
          <a:prstGeom prst="rect">
            <a:avLst/>
          </a:prstGeom>
          <a:solidFill>
            <a:schemeClr val="tx2">
              <a:lumMod val="25000"/>
            </a:schemeClr>
          </a:solidFill>
          <a:ln>
            <a:solidFill>
              <a:schemeClr val="bg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FS_Titl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5250"/>
            <a:ext cx="9144000" cy="5143500"/>
          </a:xfrm>
          <a:prstGeom prst="rect">
            <a:avLst/>
          </a:prstGeom>
        </p:spPr>
      </p:pic>
    </p:spTree>
    <p:extLst>
      <p:ext uri="{BB962C8B-B14F-4D97-AF65-F5344CB8AC3E}">
        <p14:creationId xmlns:p14="http://schemas.microsoft.com/office/powerpoint/2010/main" val="17577804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38200" y="685800"/>
            <a:ext cx="7467600" cy="285750"/>
          </a:xfrm>
        </p:spPr>
        <p:txBody>
          <a:bodyPr/>
          <a:lstStyle/>
          <a:p>
            <a:r>
              <a:rPr lang="en-US" sz="2800" dirty="0"/>
              <a:t>Conclusions:</a:t>
            </a:r>
          </a:p>
          <a:p>
            <a:r>
              <a:rPr lang="en-US" dirty="0"/>
              <a:t> </a:t>
            </a:r>
          </a:p>
          <a:p>
            <a:r>
              <a:rPr lang="en-US" dirty="0"/>
              <a:t>1.	Is radiometric dating and erosion dating wrong?</a:t>
            </a:r>
          </a:p>
          <a:p>
            <a:r>
              <a:rPr lang="en-US" dirty="0" smtClean="0"/>
              <a:t>	</a:t>
            </a:r>
            <a:r>
              <a:rPr lang="en-US" dirty="0"/>
              <a:t> </a:t>
            </a:r>
            <a:r>
              <a:rPr lang="en-US" u="sng" dirty="0" smtClean="0"/>
              <a:t>NO</a:t>
            </a:r>
            <a:r>
              <a:rPr lang="en-US" dirty="0" smtClean="0"/>
              <a:t>, </a:t>
            </a:r>
            <a:r>
              <a:rPr lang="en-US" dirty="0"/>
              <a:t>but </a:t>
            </a:r>
            <a:r>
              <a:rPr lang="en-US" dirty="0" smtClean="0"/>
              <a:t>their results </a:t>
            </a:r>
            <a:r>
              <a:rPr lang="en-US" dirty="0"/>
              <a:t>require careful </a:t>
            </a:r>
            <a:r>
              <a:rPr lang="en-US" u="sng" dirty="0" smtClean="0"/>
              <a:t>INTERPRETAION</a:t>
            </a:r>
          </a:p>
          <a:p>
            <a:endParaRPr lang="en-US" u="sng" dirty="0"/>
          </a:p>
          <a:p>
            <a:r>
              <a:rPr lang="en-US" dirty="0"/>
              <a:t>2.	What do these methods say about the age of the earth?</a:t>
            </a:r>
          </a:p>
          <a:p>
            <a:r>
              <a:rPr lang="en-US" dirty="0"/>
              <a:t> </a:t>
            </a:r>
            <a:r>
              <a:rPr lang="en-US" dirty="0" smtClean="0"/>
              <a:t>	Ur </a:t>
            </a:r>
            <a:r>
              <a:rPr lang="en-US" dirty="0"/>
              <a:t>-&gt; </a:t>
            </a:r>
            <a:r>
              <a:rPr lang="en-US" dirty="0" err="1"/>
              <a:t>Pb</a:t>
            </a:r>
            <a:r>
              <a:rPr lang="en-US" dirty="0"/>
              <a:t>,  K -&gt; </a:t>
            </a:r>
            <a:r>
              <a:rPr lang="en-US" dirty="0" err="1"/>
              <a:t>Ar</a:t>
            </a:r>
            <a:r>
              <a:rPr lang="en-US" dirty="0"/>
              <a:t>, and St -&gt; </a:t>
            </a:r>
            <a:r>
              <a:rPr lang="en-US" dirty="0" err="1"/>
              <a:t>Rb</a:t>
            </a:r>
            <a:r>
              <a:rPr lang="en-US" dirty="0"/>
              <a:t>  dating all give and age of </a:t>
            </a:r>
            <a:r>
              <a:rPr lang="en-US" dirty="0" smtClean="0"/>
              <a:t>	the </a:t>
            </a:r>
            <a:r>
              <a:rPr lang="en-US" dirty="0"/>
              <a:t>earth of </a:t>
            </a:r>
            <a:r>
              <a:rPr lang="en-US" u="sng" dirty="0" smtClean="0"/>
              <a:t>4.55 billion years +/- 1%</a:t>
            </a:r>
            <a:endParaRPr lang="en-US" u="sng" dirty="0"/>
          </a:p>
          <a:p>
            <a:r>
              <a:rPr lang="en-US" dirty="0"/>
              <a:t> </a:t>
            </a:r>
          </a:p>
          <a:p>
            <a:r>
              <a:rPr lang="en-US" dirty="0"/>
              <a:t>3.	So either the earth is </a:t>
            </a:r>
            <a:r>
              <a:rPr lang="en-US" u="sng" dirty="0" smtClean="0"/>
              <a:t>OLD</a:t>
            </a:r>
            <a:r>
              <a:rPr lang="en-US" dirty="0" smtClean="0"/>
              <a:t> </a:t>
            </a:r>
            <a:r>
              <a:rPr lang="en-US" dirty="0"/>
              <a:t>or it was created with </a:t>
            </a:r>
            <a:r>
              <a:rPr lang="en-US" u="sng" dirty="0" smtClean="0"/>
              <a:t>AGE</a:t>
            </a:r>
            <a:r>
              <a:rPr lang="en-US" dirty="0" smtClean="0"/>
              <a:t>.</a:t>
            </a:r>
            <a:endParaRPr lang="en-US" dirty="0"/>
          </a:p>
          <a:p>
            <a:endParaRPr lang="en-US" dirty="0"/>
          </a:p>
        </p:txBody>
      </p:sp>
    </p:spTree>
    <p:extLst>
      <p:ext uri="{BB962C8B-B14F-4D97-AF65-F5344CB8AC3E}">
        <p14:creationId xmlns:p14="http://schemas.microsoft.com/office/powerpoint/2010/main" val="152791113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857250"/>
            <a:ext cx="9372600" cy="6000750"/>
          </a:xfrm>
          <a:prstGeom prst="rect">
            <a:avLst/>
          </a:prstGeom>
          <a:solidFill>
            <a:schemeClr val="tx2">
              <a:lumMod val="25000"/>
            </a:schemeClr>
          </a:solidFill>
          <a:ln>
            <a:solidFill>
              <a:schemeClr val="bg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FS_Titl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5250"/>
            <a:ext cx="9144000" cy="5143500"/>
          </a:xfrm>
          <a:prstGeom prst="rect">
            <a:avLst/>
          </a:prstGeom>
        </p:spPr>
      </p:pic>
    </p:spTree>
    <p:extLst>
      <p:ext uri="{BB962C8B-B14F-4D97-AF65-F5344CB8AC3E}">
        <p14:creationId xmlns:p14="http://schemas.microsoft.com/office/powerpoint/2010/main" val="20822635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857250"/>
            <a:ext cx="9372600" cy="6000750"/>
          </a:xfrm>
          <a:prstGeom prst="rect">
            <a:avLst/>
          </a:prstGeom>
          <a:solidFill>
            <a:schemeClr val="tx2">
              <a:lumMod val="25000"/>
            </a:schemeClr>
          </a:solidFill>
          <a:ln>
            <a:solidFill>
              <a:schemeClr val="bg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FS_Titl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5250"/>
            <a:ext cx="9144000" cy="5143500"/>
          </a:xfrm>
          <a:prstGeom prst="rect">
            <a:avLst/>
          </a:prstGeom>
        </p:spPr>
      </p:pic>
    </p:spTree>
    <p:extLst>
      <p:ext uri="{BB962C8B-B14F-4D97-AF65-F5344CB8AC3E}">
        <p14:creationId xmlns:p14="http://schemas.microsoft.com/office/powerpoint/2010/main" val="17577804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66800" y="1085850"/>
            <a:ext cx="7467600" cy="285750"/>
          </a:xfrm>
        </p:spPr>
        <p:txBody>
          <a:bodyPr/>
          <a:lstStyle/>
          <a:p>
            <a:r>
              <a:rPr lang="en-US" dirty="0"/>
              <a:t>Quote from the international press conference announcing the completion of the human genome project.</a:t>
            </a:r>
          </a:p>
          <a:p>
            <a:r>
              <a:rPr lang="en-US" dirty="0"/>
              <a:t> </a:t>
            </a:r>
          </a:p>
          <a:p>
            <a:r>
              <a:rPr lang="en-US" sz="2000" i="1" dirty="0"/>
              <a:t>“Without a doubt, this is the most important, most </a:t>
            </a:r>
            <a:r>
              <a:rPr lang="en-US" sz="2000" i="1" dirty="0" err="1"/>
              <a:t>wonderous</a:t>
            </a:r>
            <a:r>
              <a:rPr lang="en-US" sz="2000" i="1" dirty="0"/>
              <a:t> map ever produced by mankind.  Today we are learning the language in which God created life.  We are gaining ever more awe for the complexity, the beauty, and the wonder of God’s most divine and sacred gift.”</a:t>
            </a:r>
          </a:p>
          <a:p>
            <a:pPr marL="4171950" lvl="8">
              <a:buFontTx/>
              <a:buChar char="-"/>
            </a:pPr>
            <a:r>
              <a:rPr lang="en-US" i="1" u="sng" dirty="0" smtClean="0"/>
              <a:t>Bill Clinton</a:t>
            </a:r>
            <a:endParaRPr lang="en-US" i="1" u="sng" dirty="0"/>
          </a:p>
          <a:p>
            <a:endParaRPr lang="en-US" dirty="0"/>
          </a:p>
        </p:txBody>
      </p:sp>
    </p:spTree>
    <p:extLst>
      <p:ext uri="{BB962C8B-B14F-4D97-AF65-F5344CB8AC3E}">
        <p14:creationId xmlns:p14="http://schemas.microsoft.com/office/powerpoint/2010/main" val="55680276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NAMoleculeofLif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0"/>
            <a:ext cx="7197955" cy="5143500"/>
          </a:xfrm>
          <a:prstGeom prst="rect">
            <a:avLst/>
          </a:prstGeom>
        </p:spPr>
      </p:pic>
    </p:spTree>
    <p:extLst>
      <p:ext uri="{BB962C8B-B14F-4D97-AF65-F5344CB8AC3E}">
        <p14:creationId xmlns:p14="http://schemas.microsoft.com/office/powerpoint/2010/main" val="2080599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85800" y="438150"/>
            <a:ext cx="7467600" cy="285750"/>
          </a:xfrm>
        </p:spPr>
        <p:txBody>
          <a:bodyPr/>
          <a:lstStyle/>
          <a:p>
            <a:r>
              <a:rPr lang="en-US" dirty="0"/>
              <a:t>“There is grandeur in this view of life, with its several powers, having been originally breathed by </a:t>
            </a:r>
            <a:r>
              <a:rPr lang="en-US" dirty="0" smtClean="0"/>
              <a:t>the creator </a:t>
            </a:r>
            <a:r>
              <a:rPr lang="en-US" dirty="0"/>
              <a:t>into a few forms or into one; and that, </a:t>
            </a:r>
            <a:r>
              <a:rPr lang="en-US" dirty="0" err="1"/>
              <a:t>whilist</a:t>
            </a:r>
            <a:r>
              <a:rPr lang="en-US" dirty="0"/>
              <a:t> this planet has gone cycling on according to the</a:t>
            </a:r>
          </a:p>
          <a:p>
            <a:r>
              <a:rPr lang="en-US" dirty="0"/>
              <a:t>fixed law of gravity, from so simple a beginning, endless forms most beautiful and most wonderful</a:t>
            </a:r>
          </a:p>
          <a:p>
            <a:r>
              <a:rPr lang="en-US" dirty="0"/>
              <a:t>have been, and are being evolved.”</a:t>
            </a:r>
          </a:p>
          <a:p>
            <a:r>
              <a:rPr lang="en-US" dirty="0"/>
              <a:t>					</a:t>
            </a:r>
            <a:r>
              <a:rPr lang="en-US" dirty="0" smtClean="0"/>
              <a:t>-</a:t>
            </a:r>
            <a:r>
              <a:rPr lang="en-US" u="sng" dirty="0" smtClean="0"/>
              <a:t>Charles Darwin</a:t>
            </a:r>
            <a:endParaRPr lang="en-US" dirty="0"/>
          </a:p>
          <a:p>
            <a:r>
              <a:rPr lang="en-US" dirty="0"/>
              <a:t> </a:t>
            </a:r>
          </a:p>
          <a:p>
            <a:r>
              <a:rPr lang="en-US" dirty="0"/>
              <a:t> </a:t>
            </a:r>
          </a:p>
          <a:p>
            <a:r>
              <a:rPr lang="en-US" dirty="0"/>
              <a:t>Our study of modern genetics is </a:t>
            </a:r>
            <a:r>
              <a:rPr lang="en-US" u="sng" dirty="0" smtClean="0"/>
              <a:t>COMPLIMENTARY</a:t>
            </a:r>
            <a:r>
              <a:rPr lang="en-US" dirty="0" smtClean="0"/>
              <a:t> </a:t>
            </a:r>
            <a:r>
              <a:rPr lang="en-US" dirty="0"/>
              <a:t>to the theory of </a:t>
            </a:r>
            <a:r>
              <a:rPr lang="en-US" dirty="0" smtClean="0"/>
              <a:t>natural selection</a:t>
            </a:r>
            <a:r>
              <a:rPr lang="en-US" dirty="0"/>
              <a:t>. However the evolution of life from chemicals is a significant jump to make.</a:t>
            </a:r>
          </a:p>
          <a:p>
            <a:endParaRPr lang="en-US" dirty="0"/>
          </a:p>
        </p:txBody>
      </p:sp>
    </p:spTree>
    <p:extLst>
      <p:ext uri="{BB962C8B-B14F-4D97-AF65-F5344CB8AC3E}">
        <p14:creationId xmlns:p14="http://schemas.microsoft.com/office/powerpoint/2010/main" val="297153457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857250"/>
            <a:ext cx="9372600" cy="6000750"/>
          </a:xfrm>
          <a:prstGeom prst="rect">
            <a:avLst/>
          </a:prstGeom>
          <a:solidFill>
            <a:schemeClr val="tx2">
              <a:lumMod val="25000"/>
            </a:schemeClr>
          </a:solidFill>
          <a:ln>
            <a:solidFill>
              <a:schemeClr val="bg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FS_Titl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5250"/>
            <a:ext cx="9144000" cy="5143500"/>
          </a:xfrm>
          <a:prstGeom prst="rect">
            <a:avLst/>
          </a:prstGeom>
        </p:spPr>
      </p:pic>
    </p:spTree>
    <p:extLst>
      <p:ext uri="{BB962C8B-B14F-4D97-AF65-F5344CB8AC3E}">
        <p14:creationId xmlns:p14="http://schemas.microsoft.com/office/powerpoint/2010/main" val="17577804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85800" y="361950"/>
            <a:ext cx="7467600" cy="285750"/>
          </a:xfrm>
        </p:spPr>
        <p:txBody>
          <a:bodyPr/>
          <a:lstStyle/>
          <a:p>
            <a:r>
              <a:rPr lang="en-US" sz="2400" b="1" dirty="0"/>
              <a:t>Big Bang Theory</a:t>
            </a:r>
            <a:endParaRPr lang="en-US" sz="2400" dirty="0"/>
          </a:p>
          <a:p>
            <a:r>
              <a:rPr lang="en-US" dirty="0"/>
              <a:t> </a:t>
            </a:r>
          </a:p>
          <a:p>
            <a:r>
              <a:rPr lang="en-US" dirty="0"/>
              <a:t>Prior to the Big Bang Theory of the creation of the universe, the common scientific </a:t>
            </a:r>
            <a:r>
              <a:rPr lang="en-US" dirty="0" smtClean="0"/>
              <a:t>thought </a:t>
            </a:r>
            <a:r>
              <a:rPr lang="en-US" dirty="0"/>
              <a:t>was that we lived in a </a:t>
            </a:r>
            <a:r>
              <a:rPr lang="en-US" u="sng" dirty="0" smtClean="0"/>
              <a:t>STATIC</a:t>
            </a:r>
            <a:r>
              <a:rPr lang="en-US" dirty="0" smtClean="0"/>
              <a:t> </a:t>
            </a:r>
            <a:r>
              <a:rPr lang="en-US" dirty="0"/>
              <a:t>universe.</a:t>
            </a:r>
          </a:p>
          <a:p>
            <a:r>
              <a:rPr lang="en-US" dirty="0"/>
              <a:t> </a:t>
            </a:r>
          </a:p>
          <a:p>
            <a:r>
              <a:rPr lang="en-US" dirty="0"/>
              <a:t>Positives:	Big Bang Theory requires a </a:t>
            </a:r>
            <a:r>
              <a:rPr lang="en-US" u="sng" dirty="0" smtClean="0"/>
              <a:t>point in time </a:t>
            </a:r>
            <a:r>
              <a:rPr lang="en-US" dirty="0"/>
              <a:t>for </a:t>
            </a:r>
            <a:r>
              <a:rPr lang="en-US" dirty="0" smtClean="0"/>
              <a:t>		creation</a:t>
            </a:r>
            <a:r>
              <a:rPr lang="en-US" dirty="0"/>
              <a:t>.</a:t>
            </a:r>
          </a:p>
          <a:p>
            <a:r>
              <a:rPr lang="en-US" dirty="0"/>
              <a:t>	</a:t>
            </a:r>
          </a:p>
          <a:p>
            <a:r>
              <a:rPr lang="en-US" dirty="0"/>
              <a:t>		Creation come from </a:t>
            </a:r>
            <a:r>
              <a:rPr lang="en-US" dirty="0" smtClean="0"/>
              <a:t>“</a:t>
            </a:r>
            <a:r>
              <a:rPr lang="en-US" u="sng" dirty="0" smtClean="0"/>
              <a:t>nothing</a:t>
            </a:r>
            <a:r>
              <a:rPr lang="en-US" dirty="0" smtClean="0"/>
              <a:t>”</a:t>
            </a:r>
            <a:endParaRPr lang="en-US" dirty="0"/>
          </a:p>
          <a:p>
            <a:r>
              <a:rPr lang="en-US" dirty="0"/>
              <a:t> </a:t>
            </a:r>
          </a:p>
          <a:p>
            <a:r>
              <a:rPr lang="en-US" dirty="0"/>
              <a:t>		Sets out a </a:t>
            </a:r>
            <a:r>
              <a:rPr lang="en-US" u="sng" dirty="0" smtClean="0"/>
              <a:t>PROCESS</a:t>
            </a:r>
            <a:r>
              <a:rPr lang="en-US" dirty="0" smtClean="0"/>
              <a:t> </a:t>
            </a:r>
            <a:r>
              <a:rPr lang="en-US" dirty="0"/>
              <a:t>of </a:t>
            </a:r>
            <a:r>
              <a:rPr lang="en-US" u="sng" dirty="0" smtClean="0"/>
              <a:t>FORMING</a:t>
            </a:r>
            <a:r>
              <a:rPr lang="en-US" dirty="0" smtClean="0"/>
              <a:t> </a:t>
            </a:r>
            <a:r>
              <a:rPr lang="en-US" dirty="0"/>
              <a:t>then </a:t>
            </a:r>
            <a:r>
              <a:rPr lang="en-US" u="sng" dirty="0" smtClean="0"/>
              <a:t>FILLING</a:t>
            </a:r>
            <a:r>
              <a:rPr lang="en-US" dirty="0" smtClean="0"/>
              <a:t>.</a:t>
            </a:r>
            <a:endParaRPr lang="en-US" dirty="0"/>
          </a:p>
          <a:p>
            <a:r>
              <a:rPr lang="en-US" dirty="0"/>
              <a:t> </a:t>
            </a:r>
          </a:p>
          <a:p>
            <a:r>
              <a:rPr lang="en-US" dirty="0"/>
              <a:t>Negatives:	</a:t>
            </a:r>
            <a:r>
              <a:rPr lang="en-US" u="sng" dirty="0" smtClean="0"/>
              <a:t>TIME SCALE</a:t>
            </a:r>
            <a:endParaRPr lang="en-US" dirty="0"/>
          </a:p>
          <a:p>
            <a:endParaRPr lang="en-US" dirty="0"/>
          </a:p>
        </p:txBody>
      </p:sp>
    </p:spTree>
    <p:extLst>
      <p:ext uri="{BB962C8B-B14F-4D97-AF65-F5344CB8AC3E}">
        <p14:creationId xmlns:p14="http://schemas.microsoft.com/office/powerpoint/2010/main" val="123394629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857250"/>
            <a:ext cx="9372600" cy="6000750"/>
          </a:xfrm>
          <a:prstGeom prst="rect">
            <a:avLst/>
          </a:prstGeom>
          <a:solidFill>
            <a:schemeClr val="tx2">
              <a:lumMod val="25000"/>
            </a:schemeClr>
          </a:solidFill>
          <a:ln>
            <a:solidFill>
              <a:schemeClr val="bg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FS_Titl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5250"/>
            <a:ext cx="9144000" cy="5143500"/>
          </a:xfrm>
          <a:prstGeom prst="rect">
            <a:avLst/>
          </a:prstGeom>
        </p:spPr>
      </p:pic>
    </p:spTree>
    <p:extLst>
      <p:ext uri="{BB962C8B-B14F-4D97-AF65-F5344CB8AC3E}">
        <p14:creationId xmlns:p14="http://schemas.microsoft.com/office/powerpoint/2010/main" val="17577804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85800" y="1657350"/>
            <a:ext cx="7467600" cy="285750"/>
          </a:xfrm>
        </p:spPr>
        <p:txBody>
          <a:bodyPr/>
          <a:lstStyle/>
          <a:p>
            <a:r>
              <a:rPr lang="en-US" dirty="0" smtClean="0"/>
              <a:t>Anthropic Principle</a:t>
            </a:r>
          </a:p>
          <a:p>
            <a:endParaRPr lang="en-US" dirty="0" smtClean="0"/>
          </a:p>
          <a:p>
            <a:r>
              <a:rPr lang="en-US" dirty="0" smtClean="0"/>
              <a:t>The </a:t>
            </a:r>
            <a:r>
              <a:rPr lang="en-US" dirty="0"/>
              <a:t>principle that the universe </a:t>
            </a:r>
            <a:r>
              <a:rPr lang="en-US"/>
              <a:t>is </a:t>
            </a:r>
            <a:r>
              <a:rPr lang="en-US" smtClean="0"/>
              <a:t>fine </a:t>
            </a:r>
            <a:r>
              <a:rPr lang="en-US" dirty="0"/>
              <a:t>tuned for life to exist.</a:t>
            </a:r>
          </a:p>
          <a:p>
            <a:endParaRPr lang="en-US" dirty="0"/>
          </a:p>
        </p:txBody>
      </p:sp>
    </p:spTree>
    <p:extLst>
      <p:ext uri="{BB962C8B-B14F-4D97-AF65-F5344CB8AC3E}">
        <p14:creationId xmlns:p14="http://schemas.microsoft.com/office/powerpoint/2010/main" val="21916063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857250"/>
            <a:ext cx="9372600" cy="6000750"/>
          </a:xfrm>
          <a:prstGeom prst="rect">
            <a:avLst/>
          </a:prstGeom>
          <a:solidFill>
            <a:schemeClr val="tx2">
              <a:lumMod val="25000"/>
            </a:schemeClr>
          </a:solidFill>
          <a:ln>
            <a:solidFill>
              <a:schemeClr val="bg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FS_Titl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5250"/>
            <a:ext cx="9144000" cy="5143500"/>
          </a:xfrm>
          <a:prstGeom prst="rect">
            <a:avLst/>
          </a:prstGeom>
        </p:spPr>
      </p:pic>
    </p:spTree>
    <p:extLst>
      <p:ext uri="{BB962C8B-B14F-4D97-AF65-F5344CB8AC3E}">
        <p14:creationId xmlns:p14="http://schemas.microsoft.com/office/powerpoint/2010/main" val="17577804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971550"/>
            <a:ext cx="4724400" cy="2808664"/>
          </a:xfrm>
          <a:prstGeom prst="rect">
            <a:avLst/>
          </a:prstGeom>
        </p:spPr>
      </p:pic>
      <p:pic>
        <p:nvPicPr>
          <p:cNvPr id="4" name="Picture 3"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85750"/>
            <a:ext cx="4724400" cy="4251960"/>
          </a:xfrm>
          <a:prstGeom prst="rect">
            <a:avLst/>
          </a:prstGeom>
        </p:spPr>
      </p:pic>
    </p:spTree>
    <p:extLst>
      <p:ext uri="{BB962C8B-B14F-4D97-AF65-F5344CB8AC3E}">
        <p14:creationId xmlns:p14="http://schemas.microsoft.com/office/powerpoint/2010/main" val="204236410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3400" y="895350"/>
            <a:ext cx="6172200" cy="971550"/>
          </a:xfrm>
        </p:spPr>
        <p:txBody>
          <a:bodyPr/>
          <a:lstStyle/>
          <a:p>
            <a:r>
              <a:rPr lang="en-US" sz="1600" b="1" dirty="0"/>
              <a:t>Genesis 1</a:t>
            </a:r>
            <a:endParaRPr lang="en-US" sz="1600" dirty="0"/>
          </a:p>
          <a:p>
            <a:r>
              <a:rPr lang="en-US" sz="1600" dirty="0"/>
              <a:t> </a:t>
            </a:r>
            <a:r>
              <a:rPr lang="en-US" sz="1600" b="1" dirty="0"/>
              <a:t>1</a:t>
            </a:r>
            <a:r>
              <a:rPr lang="en-US" sz="1600" dirty="0"/>
              <a:t> In the beginning God created the heavens and the earth. </a:t>
            </a:r>
            <a:r>
              <a:rPr lang="en-US" sz="1600" b="1" dirty="0"/>
              <a:t>2</a:t>
            </a:r>
            <a:r>
              <a:rPr lang="en-US" sz="1600" dirty="0"/>
              <a:t> The earth was formless and void, and darkness was over the surface of the deep, and the Spirit of God was moving over the surface of the waters. </a:t>
            </a:r>
            <a:endParaRPr lang="en-US" sz="1600" dirty="0" smtClean="0"/>
          </a:p>
          <a:p>
            <a:endParaRPr lang="en-US" sz="1600" dirty="0" smtClean="0"/>
          </a:p>
          <a:p>
            <a:r>
              <a:rPr lang="en-US" sz="1600" b="1" dirty="0"/>
              <a:t>3</a:t>
            </a:r>
            <a:r>
              <a:rPr lang="en-US" sz="1600" dirty="0"/>
              <a:t> Then God said, “Let there be light”; and there was light. </a:t>
            </a:r>
            <a:r>
              <a:rPr lang="en-US" sz="1600" b="1" dirty="0"/>
              <a:t>4</a:t>
            </a:r>
            <a:r>
              <a:rPr lang="en-US" sz="1600" dirty="0"/>
              <a:t> God saw that the light was good; and God separated the light from the darkness. </a:t>
            </a:r>
            <a:r>
              <a:rPr lang="en-US" sz="1600" b="1" dirty="0"/>
              <a:t>5</a:t>
            </a:r>
            <a:r>
              <a:rPr lang="en-US" sz="1600" dirty="0"/>
              <a:t> God called the light day, and the darkness He called night. And there was evening and there was morning, one day.</a:t>
            </a:r>
          </a:p>
          <a:p>
            <a:r>
              <a:rPr lang="en-US" sz="1600" dirty="0"/>
              <a:t> </a:t>
            </a:r>
          </a:p>
          <a:p>
            <a:endParaRPr lang="en-US" dirty="0" smtClean="0"/>
          </a:p>
          <a:p>
            <a:endParaRPr lang="en-US" dirty="0"/>
          </a:p>
          <a:p>
            <a:endParaRPr lang="en-US" dirty="0"/>
          </a:p>
        </p:txBody>
      </p:sp>
      <p:sp>
        <p:nvSpPr>
          <p:cNvPr id="4" name="TextBox 3"/>
          <p:cNvSpPr txBox="1"/>
          <p:nvPr/>
        </p:nvSpPr>
        <p:spPr>
          <a:xfrm>
            <a:off x="7162800" y="1600200"/>
            <a:ext cx="1441508" cy="369332"/>
          </a:xfrm>
          <a:prstGeom prst="rect">
            <a:avLst/>
          </a:prstGeom>
          <a:noFill/>
        </p:spPr>
        <p:txBody>
          <a:bodyPr wrap="none" rtlCol="0">
            <a:spAutoFit/>
          </a:bodyPr>
          <a:lstStyle/>
          <a:p>
            <a:r>
              <a:rPr lang="en-US" dirty="0" smtClean="0"/>
              <a:t>Gap Theory</a:t>
            </a:r>
            <a:endParaRPr lang="en-US" dirty="0"/>
          </a:p>
        </p:txBody>
      </p:sp>
      <p:sp>
        <p:nvSpPr>
          <p:cNvPr id="5" name="TextBox 4"/>
          <p:cNvSpPr txBox="1"/>
          <p:nvPr/>
        </p:nvSpPr>
        <p:spPr>
          <a:xfrm>
            <a:off x="7467600" y="2876550"/>
            <a:ext cx="766143" cy="369332"/>
          </a:xfrm>
          <a:prstGeom prst="rect">
            <a:avLst/>
          </a:prstGeom>
          <a:noFill/>
        </p:spPr>
        <p:txBody>
          <a:bodyPr wrap="none" rtlCol="0">
            <a:spAutoFit/>
          </a:bodyPr>
          <a:lstStyle/>
          <a:p>
            <a:r>
              <a:rPr lang="en-US" dirty="0" smtClean="0"/>
              <a:t>Light</a:t>
            </a:r>
            <a:endParaRPr lang="en-US" dirty="0"/>
          </a:p>
        </p:txBody>
      </p:sp>
    </p:spTree>
    <p:extLst>
      <p:ext uri="{BB962C8B-B14F-4D97-AF65-F5344CB8AC3E}">
        <p14:creationId xmlns:p14="http://schemas.microsoft.com/office/powerpoint/2010/main" val="329294591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857250"/>
            <a:ext cx="9372600" cy="6000750"/>
          </a:xfrm>
          <a:prstGeom prst="rect">
            <a:avLst/>
          </a:prstGeom>
          <a:solidFill>
            <a:schemeClr val="tx2">
              <a:lumMod val="25000"/>
            </a:schemeClr>
          </a:solidFill>
          <a:ln>
            <a:solidFill>
              <a:schemeClr val="bg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FS_Titl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5250"/>
            <a:ext cx="9144000" cy="5143500"/>
          </a:xfrm>
          <a:prstGeom prst="rect">
            <a:avLst/>
          </a:prstGeom>
        </p:spPr>
      </p:pic>
    </p:spTree>
    <p:extLst>
      <p:ext uri="{BB962C8B-B14F-4D97-AF65-F5344CB8AC3E}">
        <p14:creationId xmlns:p14="http://schemas.microsoft.com/office/powerpoint/2010/main" val="32971092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naweso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6850"/>
            <a:ext cx="9296400" cy="6972300"/>
          </a:xfrm>
          <a:prstGeom prst="rect">
            <a:avLst/>
          </a:prstGeom>
        </p:spPr>
      </p:pic>
    </p:spTree>
    <p:extLst>
      <p:ext uri="{BB962C8B-B14F-4D97-AF65-F5344CB8AC3E}">
        <p14:creationId xmlns:p14="http://schemas.microsoft.com/office/powerpoint/2010/main" val="12850156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857250"/>
            <a:ext cx="9372600" cy="6000750"/>
          </a:xfrm>
          <a:prstGeom prst="rect">
            <a:avLst/>
          </a:prstGeom>
          <a:solidFill>
            <a:schemeClr val="tx2">
              <a:lumMod val="25000"/>
            </a:schemeClr>
          </a:solidFill>
          <a:ln>
            <a:solidFill>
              <a:schemeClr val="bg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FS_Titl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5250"/>
            <a:ext cx="9144000" cy="5143500"/>
          </a:xfrm>
          <a:prstGeom prst="rect">
            <a:avLst/>
          </a:prstGeom>
        </p:spPr>
      </p:pic>
    </p:spTree>
    <p:extLst>
      <p:ext uri="{BB962C8B-B14F-4D97-AF65-F5344CB8AC3E}">
        <p14:creationId xmlns:p14="http://schemas.microsoft.com/office/powerpoint/2010/main" val="32971092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ubble-deep-field-northern-detail-rw-caption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20068"/>
            <a:ext cx="9238298" cy="6919702"/>
          </a:xfrm>
          <a:prstGeom prst="rect">
            <a:avLst/>
          </a:prstGeom>
        </p:spPr>
      </p:pic>
    </p:spTree>
    <p:extLst>
      <p:ext uri="{BB962C8B-B14F-4D97-AF65-F5344CB8AC3E}">
        <p14:creationId xmlns:p14="http://schemas.microsoft.com/office/powerpoint/2010/main" val="30328386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857250"/>
            <a:ext cx="9372600" cy="6000750"/>
          </a:xfrm>
          <a:prstGeom prst="rect">
            <a:avLst/>
          </a:prstGeom>
          <a:solidFill>
            <a:schemeClr val="tx2">
              <a:lumMod val="25000"/>
            </a:schemeClr>
          </a:solidFill>
          <a:ln>
            <a:solidFill>
              <a:schemeClr val="bg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FS_Titl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5250"/>
            <a:ext cx="9144000" cy="5143500"/>
          </a:xfrm>
          <a:prstGeom prst="rect">
            <a:avLst/>
          </a:prstGeom>
        </p:spPr>
      </p:pic>
    </p:spTree>
    <p:extLst>
      <p:ext uri="{BB962C8B-B14F-4D97-AF65-F5344CB8AC3E}">
        <p14:creationId xmlns:p14="http://schemas.microsoft.com/office/powerpoint/2010/main" val="203672642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ic041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10020821" cy="5143500"/>
          </a:xfrm>
          <a:prstGeom prst="rect">
            <a:avLst/>
          </a:prstGeom>
        </p:spPr>
      </p:pic>
    </p:spTree>
    <p:extLst>
      <p:ext uri="{BB962C8B-B14F-4D97-AF65-F5344CB8AC3E}">
        <p14:creationId xmlns:p14="http://schemas.microsoft.com/office/powerpoint/2010/main" val="35959676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857250"/>
            <a:ext cx="9372600" cy="6000750"/>
          </a:xfrm>
          <a:prstGeom prst="rect">
            <a:avLst/>
          </a:prstGeom>
          <a:solidFill>
            <a:schemeClr val="tx2">
              <a:lumMod val="25000"/>
            </a:schemeClr>
          </a:solidFill>
          <a:ln>
            <a:solidFill>
              <a:schemeClr val="bg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FS_Titl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5250"/>
            <a:ext cx="9144000" cy="5143500"/>
          </a:xfrm>
          <a:prstGeom prst="rect">
            <a:avLst/>
          </a:prstGeom>
        </p:spPr>
      </p:pic>
    </p:spTree>
    <p:extLst>
      <p:ext uri="{BB962C8B-B14F-4D97-AF65-F5344CB8AC3E}">
        <p14:creationId xmlns:p14="http://schemas.microsoft.com/office/powerpoint/2010/main" val="12206854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pernov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 y="-520700"/>
            <a:ext cx="9113520" cy="5695950"/>
          </a:xfrm>
          <a:prstGeom prst="rect">
            <a:avLst/>
          </a:prstGeom>
        </p:spPr>
      </p:pic>
    </p:spTree>
    <p:extLst>
      <p:ext uri="{BB962C8B-B14F-4D97-AF65-F5344CB8AC3E}">
        <p14:creationId xmlns:p14="http://schemas.microsoft.com/office/powerpoint/2010/main" val="21133810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857250"/>
            <a:ext cx="9372600" cy="6000750"/>
          </a:xfrm>
          <a:prstGeom prst="rect">
            <a:avLst/>
          </a:prstGeom>
          <a:solidFill>
            <a:schemeClr val="tx2">
              <a:lumMod val="25000"/>
            </a:schemeClr>
          </a:solidFill>
          <a:ln>
            <a:solidFill>
              <a:schemeClr val="bg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FS_Titl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5250"/>
            <a:ext cx="9144000" cy="5143500"/>
          </a:xfrm>
          <a:prstGeom prst="rect">
            <a:avLst/>
          </a:prstGeom>
        </p:spPr>
      </p:pic>
    </p:spTree>
    <p:extLst>
      <p:ext uri="{BB962C8B-B14F-4D97-AF65-F5344CB8AC3E}">
        <p14:creationId xmlns:p14="http://schemas.microsoft.com/office/powerpoint/2010/main" val="42693623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ck hole emis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3050"/>
            <a:ext cx="9114214" cy="8088544"/>
          </a:xfrm>
          <a:prstGeom prst="rect">
            <a:avLst/>
          </a:prstGeom>
        </p:spPr>
      </p:pic>
    </p:spTree>
    <p:extLst>
      <p:ext uri="{BB962C8B-B14F-4D97-AF65-F5344CB8AC3E}">
        <p14:creationId xmlns:p14="http://schemas.microsoft.com/office/powerpoint/2010/main" val="29607570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9600" y="1123950"/>
            <a:ext cx="5257800" cy="209550"/>
          </a:xfrm>
        </p:spPr>
        <p:txBody>
          <a:bodyPr/>
          <a:lstStyle/>
          <a:p>
            <a:r>
              <a:rPr lang="en-US" dirty="0"/>
              <a:t> </a:t>
            </a:r>
            <a:r>
              <a:rPr lang="en-US" b="1" dirty="0"/>
              <a:t>6</a:t>
            </a:r>
            <a:r>
              <a:rPr lang="en-US" dirty="0"/>
              <a:t> Then God said, “Let there be an expanse in the midst of the waters, and let it separate the waters from the waters.” </a:t>
            </a:r>
            <a:r>
              <a:rPr lang="en-US" b="1" dirty="0"/>
              <a:t>7</a:t>
            </a:r>
            <a:r>
              <a:rPr lang="en-US" dirty="0"/>
              <a:t> God made the expanse, and separated the waters which were below the expanse from the waters which were above the expanse; and it was so. </a:t>
            </a:r>
            <a:r>
              <a:rPr lang="en-US" b="1" dirty="0"/>
              <a:t>8</a:t>
            </a:r>
            <a:r>
              <a:rPr lang="en-US" dirty="0"/>
              <a:t> God called the expanse heaven. And there was evening and there was morning, a second day.</a:t>
            </a:r>
          </a:p>
          <a:p>
            <a:endParaRPr lang="en-US" dirty="0"/>
          </a:p>
        </p:txBody>
      </p:sp>
      <p:sp>
        <p:nvSpPr>
          <p:cNvPr id="4" name="TextBox 3"/>
          <p:cNvSpPr txBox="1"/>
          <p:nvPr/>
        </p:nvSpPr>
        <p:spPr>
          <a:xfrm>
            <a:off x="6858000" y="2114550"/>
            <a:ext cx="2001682" cy="369332"/>
          </a:xfrm>
          <a:prstGeom prst="rect">
            <a:avLst/>
          </a:prstGeom>
          <a:noFill/>
        </p:spPr>
        <p:txBody>
          <a:bodyPr wrap="none" rtlCol="0">
            <a:spAutoFit/>
          </a:bodyPr>
          <a:lstStyle/>
          <a:p>
            <a:r>
              <a:rPr lang="en-US" dirty="0" smtClean="0"/>
              <a:t>Separated Water</a:t>
            </a:r>
            <a:endParaRPr lang="en-US" dirty="0"/>
          </a:p>
        </p:txBody>
      </p:sp>
    </p:spTree>
    <p:extLst>
      <p:ext uri="{BB962C8B-B14F-4D97-AF65-F5344CB8AC3E}">
        <p14:creationId xmlns:p14="http://schemas.microsoft.com/office/powerpoint/2010/main" val="52800222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857250"/>
            <a:ext cx="9372600" cy="6000750"/>
          </a:xfrm>
          <a:prstGeom prst="rect">
            <a:avLst/>
          </a:prstGeom>
          <a:solidFill>
            <a:schemeClr val="tx2">
              <a:lumMod val="25000"/>
            </a:schemeClr>
          </a:solidFill>
          <a:ln>
            <a:solidFill>
              <a:schemeClr val="bg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FS_Titl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5250"/>
            <a:ext cx="9144000" cy="5143500"/>
          </a:xfrm>
          <a:prstGeom prst="rect">
            <a:avLst/>
          </a:prstGeom>
        </p:spPr>
      </p:pic>
    </p:spTree>
    <p:extLst>
      <p:ext uri="{BB962C8B-B14F-4D97-AF65-F5344CB8AC3E}">
        <p14:creationId xmlns:p14="http://schemas.microsoft.com/office/powerpoint/2010/main" val="126819652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047750"/>
            <a:ext cx="3492500" cy="2324100"/>
          </a:xfrm>
          <a:prstGeom prst="rect">
            <a:avLst/>
          </a:prstGeom>
        </p:spPr>
      </p:pic>
      <p:sp>
        <p:nvSpPr>
          <p:cNvPr id="6" name="TextBox 5"/>
          <p:cNvSpPr txBox="1"/>
          <p:nvPr/>
        </p:nvSpPr>
        <p:spPr>
          <a:xfrm>
            <a:off x="2362200" y="3486150"/>
            <a:ext cx="4536556" cy="369332"/>
          </a:xfrm>
          <a:prstGeom prst="rect">
            <a:avLst/>
          </a:prstGeom>
          <a:noFill/>
        </p:spPr>
        <p:txBody>
          <a:bodyPr wrap="none" rtlCol="0">
            <a:spAutoFit/>
          </a:bodyPr>
          <a:lstStyle/>
          <a:p>
            <a:r>
              <a:rPr lang="en-US" dirty="0" err="1" smtClean="0"/>
              <a:t>Bekenstein</a:t>
            </a:r>
            <a:r>
              <a:rPr lang="en-US" dirty="0" smtClean="0"/>
              <a:t> – Hawking Entropy Formula</a:t>
            </a:r>
            <a:endParaRPr lang="en-US" dirty="0"/>
          </a:p>
        </p:txBody>
      </p:sp>
    </p:spTree>
    <p:extLst>
      <p:ext uri="{BB962C8B-B14F-4D97-AF65-F5344CB8AC3E}">
        <p14:creationId xmlns:p14="http://schemas.microsoft.com/office/powerpoint/2010/main" val="292497096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85800" y="1657350"/>
            <a:ext cx="7467600" cy="285750"/>
          </a:xfrm>
        </p:spPr>
        <p:txBody>
          <a:bodyPr/>
          <a:lstStyle/>
          <a:p>
            <a:r>
              <a:rPr lang="en-US" dirty="0" smtClean="0"/>
              <a:t>“It </a:t>
            </a:r>
            <a:r>
              <a:rPr lang="en-US" dirty="0"/>
              <a:t>would be very difficult to explain why the Universe should have begun this way, except as an act of God who intended to create beings like us.”</a:t>
            </a:r>
          </a:p>
          <a:p>
            <a:r>
              <a:rPr lang="en-US" dirty="0"/>
              <a:t>					</a:t>
            </a:r>
            <a:r>
              <a:rPr lang="en-US" dirty="0" smtClean="0"/>
              <a:t>Stephen </a:t>
            </a:r>
            <a:r>
              <a:rPr lang="en-US" dirty="0" err="1" smtClean="0"/>
              <a:t>Hawkings</a:t>
            </a:r>
            <a:r>
              <a:rPr lang="en-US" dirty="0"/>
              <a:t>					</a:t>
            </a:r>
            <a:r>
              <a:rPr lang="en-US" dirty="0" smtClean="0"/>
              <a:t>“</a:t>
            </a:r>
            <a:r>
              <a:rPr lang="en-US" dirty="0"/>
              <a:t>A Brief History of Time”</a:t>
            </a:r>
          </a:p>
          <a:p>
            <a:endParaRPr lang="en-US" dirty="0"/>
          </a:p>
          <a:p>
            <a:endParaRPr lang="en-US" dirty="0"/>
          </a:p>
        </p:txBody>
      </p:sp>
    </p:spTree>
    <p:extLst>
      <p:ext uri="{BB962C8B-B14F-4D97-AF65-F5344CB8AC3E}">
        <p14:creationId xmlns:p14="http://schemas.microsoft.com/office/powerpoint/2010/main" val="24552413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857250"/>
            <a:ext cx="9372600" cy="6000750"/>
          </a:xfrm>
          <a:prstGeom prst="rect">
            <a:avLst/>
          </a:prstGeom>
          <a:solidFill>
            <a:schemeClr val="tx2">
              <a:lumMod val="25000"/>
            </a:schemeClr>
          </a:solidFill>
          <a:ln>
            <a:solidFill>
              <a:schemeClr val="bg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FS_Titl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5250"/>
            <a:ext cx="9144000" cy="5143500"/>
          </a:xfrm>
          <a:prstGeom prst="rect">
            <a:avLst/>
          </a:prstGeom>
        </p:spPr>
      </p:pic>
    </p:spTree>
    <p:extLst>
      <p:ext uri="{BB962C8B-B14F-4D97-AF65-F5344CB8AC3E}">
        <p14:creationId xmlns:p14="http://schemas.microsoft.com/office/powerpoint/2010/main" val="17577804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9600" y="1085850"/>
            <a:ext cx="6019800" cy="285750"/>
          </a:xfrm>
        </p:spPr>
        <p:txBody>
          <a:bodyPr/>
          <a:lstStyle/>
          <a:p>
            <a:r>
              <a:rPr lang="en-US" dirty="0"/>
              <a:t> </a:t>
            </a:r>
            <a:r>
              <a:rPr lang="en-US" b="1" dirty="0"/>
              <a:t>9</a:t>
            </a:r>
            <a:r>
              <a:rPr lang="en-US" dirty="0"/>
              <a:t> Then God said, “Let the waters below the heavens be gathered into one place, and let the dry land appear”; and it was so. </a:t>
            </a:r>
            <a:r>
              <a:rPr lang="en-US" b="1" dirty="0"/>
              <a:t>10</a:t>
            </a:r>
            <a:r>
              <a:rPr lang="en-US" dirty="0"/>
              <a:t> God called the dry land earth, and the gathering of the waters He called seas; and God saw that it was good. </a:t>
            </a:r>
            <a:r>
              <a:rPr lang="en-US" b="1" dirty="0"/>
              <a:t>11</a:t>
            </a:r>
            <a:r>
              <a:rPr lang="en-US" dirty="0"/>
              <a:t> Then God said, “Let the earth sprout vegetation, plants yielding seed, </a:t>
            </a:r>
            <a:r>
              <a:rPr lang="en-US" i="1" dirty="0"/>
              <a:t>and</a:t>
            </a:r>
            <a:r>
              <a:rPr lang="en-US" dirty="0"/>
              <a:t> fruit trees on the earth bearing fruit after their kind with seed in them”; and it was so. </a:t>
            </a:r>
            <a:r>
              <a:rPr lang="en-US" b="1" dirty="0"/>
              <a:t>12</a:t>
            </a:r>
            <a:r>
              <a:rPr lang="en-US" dirty="0"/>
              <a:t> The earth brought forth vegetation, plants yielding seed after their kind, and trees bearing fruit with seed in them, after their kind; and God saw that it was good. </a:t>
            </a:r>
            <a:r>
              <a:rPr lang="en-US" b="1" dirty="0"/>
              <a:t>13</a:t>
            </a:r>
            <a:r>
              <a:rPr lang="en-US" dirty="0"/>
              <a:t> There was evening and there was morning, a third day.</a:t>
            </a:r>
          </a:p>
          <a:p>
            <a:r>
              <a:rPr lang="en-US" dirty="0"/>
              <a:t> </a:t>
            </a:r>
          </a:p>
          <a:p>
            <a:endParaRPr lang="en-US" dirty="0"/>
          </a:p>
        </p:txBody>
      </p:sp>
      <p:sp>
        <p:nvSpPr>
          <p:cNvPr id="4" name="TextBox 3"/>
          <p:cNvSpPr txBox="1"/>
          <p:nvPr/>
        </p:nvSpPr>
        <p:spPr>
          <a:xfrm>
            <a:off x="7315201" y="1828800"/>
            <a:ext cx="1210675" cy="369332"/>
          </a:xfrm>
          <a:prstGeom prst="rect">
            <a:avLst/>
          </a:prstGeom>
          <a:noFill/>
        </p:spPr>
        <p:txBody>
          <a:bodyPr wrap="none" rtlCol="0">
            <a:spAutoFit/>
          </a:bodyPr>
          <a:lstStyle/>
          <a:p>
            <a:r>
              <a:rPr lang="en-US" dirty="0" smtClean="0"/>
              <a:t>Dry Land</a:t>
            </a:r>
            <a:endParaRPr lang="en-US" dirty="0"/>
          </a:p>
        </p:txBody>
      </p:sp>
      <p:sp>
        <p:nvSpPr>
          <p:cNvPr id="5" name="TextBox 4"/>
          <p:cNvSpPr txBox="1"/>
          <p:nvPr/>
        </p:nvSpPr>
        <p:spPr>
          <a:xfrm>
            <a:off x="7239001" y="2114550"/>
            <a:ext cx="1343337" cy="369332"/>
          </a:xfrm>
          <a:prstGeom prst="rect">
            <a:avLst/>
          </a:prstGeom>
          <a:noFill/>
        </p:spPr>
        <p:txBody>
          <a:bodyPr wrap="none" rtlCol="0">
            <a:spAutoFit/>
          </a:bodyPr>
          <a:lstStyle/>
          <a:p>
            <a:r>
              <a:rPr lang="en-US" dirty="0" smtClean="0"/>
              <a:t>Vegetation</a:t>
            </a:r>
            <a:endParaRPr lang="en-US" dirty="0"/>
          </a:p>
        </p:txBody>
      </p:sp>
    </p:spTree>
    <p:extLst>
      <p:ext uri="{BB962C8B-B14F-4D97-AF65-F5344CB8AC3E}">
        <p14:creationId xmlns:p14="http://schemas.microsoft.com/office/powerpoint/2010/main" val="426426759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81000" y="514350"/>
            <a:ext cx="5943600" cy="285750"/>
          </a:xfrm>
        </p:spPr>
        <p:txBody>
          <a:bodyPr/>
          <a:lstStyle/>
          <a:p>
            <a:r>
              <a:rPr lang="en-US" dirty="0"/>
              <a:t> </a:t>
            </a:r>
            <a:r>
              <a:rPr lang="en-US" b="1" dirty="0"/>
              <a:t>14</a:t>
            </a:r>
            <a:r>
              <a:rPr lang="en-US" dirty="0"/>
              <a:t> Then God said, “Let there be lights in the expanse of the heavens to separate the day from the night, and let them be for signs and for seasons and for days and years; </a:t>
            </a:r>
            <a:r>
              <a:rPr lang="en-US" b="1" dirty="0"/>
              <a:t>15</a:t>
            </a:r>
            <a:r>
              <a:rPr lang="en-US" dirty="0"/>
              <a:t> and let them be for lights in the expanse of the heavens to give light on the earth”; and it was so. </a:t>
            </a:r>
            <a:r>
              <a:rPr lang="en-US" b="1" dirty="0"/>
              <a:t>16</a:t>
            </a:r>
            <a:r>
              <a:rPr lang="en-US" dirty="0"/>
              <a:t> God made the two great lights, the greater light to govern the day, and the lesser light to govern the night; </a:t>
            </a:r>
            <a:r>
              <a:rPr lang="en-US" i="1" dirty="0"/>
              <a:t>He made</a:t>
            </a:r>
            <a:r>
              <a:rPr lang="en-US" dirty="0"/>
              <a:t> the stars also. </a:t>
            </a:r>
            <a:r>
              <a:rPr lang="en-US" b="1" dirty="0"/>
              <a:t>17</a:t>
            </a:r>
            <a:r>
              <a:rPr lang="en-US" dirty="0"/>
              <a:t> God placed them in the expanse of the heavens to give light on the earth, </a:t>
            </a:r>
            <a:r>
              <a:rPr lang="en-US" b="1" dirty="0"/>
              <a:t>18</a:t>
            </a:r>
            <a:r>
              <a:rPr lang="en-US" dirty="0"/>
              <a:t> and to govern the day and the night, and to separate the light from the darkness; and God saw that it was good. </a:t>
            </a:r>
            <a:r>
              <a:rPr lang="en-US" b="1" dirty="0"/>
              <a:t>19</a:t>
            </a:r>
            <a:r>
              <a:rPr lang="en-US" dirty="0"/>
              <a:t> There was evening and there was morning, a fourth day.</a:t>
            </a:r>
          </a:p>
          <a:p>
            <a:r>
              <a:rPr lang="en-US" dirty="0"/>
              <a:t> </a:t>
            </a:r>
          </a:p>
          <a:p>
            <a:endParaRPr lang="en-US" dirty="0"/>
          </a:p>
        </p:txBody>
      </p:sp>
      <p:sp>
        <p:nvSpPr>
          <p:cNvPr id="4" name="TextBox 3"/>
          <p:cNvSpPr txBox="1"/>
          <p:nvPr/>
        </p:nvSpPr>
        <p:spPr>
          <a:xfrm>
            <a:off x="6858000" y="1885950"/>
            <a:ext cx="1967080" cy="369332"/>
          </a:xfrm>
          <a:prstGeom prst="rect">
            <a:avLst/>
          </a:prstGeom>
          <a:noFill/>
        </p:spPr>
        <p:txBody>
          <a:bodyPr wrap="none" rtlCol="0">
            <a:spAutoFit/>
          </a:bodyPr>
          <a:lstStyle/>
          <a:p>
            <a:r>
              <a:rPr lang="en-US" dirty="0" smtClean="0"/>
              <a:t>Sun, Moon Stars</a:t>
            </a:r>
            <a:endParaRPr lang="en-US" dirty="0"/>
          </a:p>
        </p:txBody>
      </p:sp>
      <p:sp>
        <p:nvSpPr>
          <p:cNvPr id="5" name="TextBox 4"/>
          <p:cNvSpPr txBox="1"/>
          <p:nvPr/>
        </p:nvSpPr>
        <p:spPr>
          <a:xfrm>
            <a:off x="685800" y="4476750"/>
            <a:ext cx="6109553" cy="369332"/>
          </a:xfrm>
          <a:prstGeom prst="rect">
            <a:avLst/>
          </a:prstGeom>
          <a:noFill/>
        </p:spPr>
        <p:txBody>
          <a:bodyPr wrap="none" rtlCol="0">
            <a:spAutoFit/>
          </a:bodyPr>
          <a:lstStyle/>
          <a:p>
            <a:r>
              <a:rPr lang="en-US" dirty="0" smtClean="0"/>
              <a:t>How was evening and morning marked before this day?</a:t>
            </a:r>
            <a:endParaRPr lang="en-US" dirty="0"/>
          </a:p>
        </p:txBody>
      </p:sp>
    </p:spTree>
    <p:extLst>
      <p:ext uri="{BB962C8B-B14F-4D97-AF65-F5344CB8AC3E}">
        <p14:creationId xmlns:p14="http://schemas.microsoft.com/office/powerpoint/2010/main" val="319590152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9600" y="1371600"/>
            <a:ext cx="5791200" cy="285750"/>
          </a:xfrm>
        </p:spPr>
        <p:txBody>
          <a:bodyPr/>
          <a:lstStyle/>
          <a:p>
            <a:r>
              <a:rPr lang="en-US" dirty="0"/>
              <a:t> </a:t>
            </a:r>
            <a:r>
              <a:rPr lang="en-US" b="1" dirty="0"/>
              <a:t>20</a:t>
            </a:r>
            <a:r>
              <a:rPr lang="en-US" dirty="0"/>
              <a:t> Then God said, “Let the waters teem with swarms of living creatures, and let birds fly above the earth in the open expanse of the heavens.” </a:t>
            </a:r>
            <a:r>
              <a:rPr lang="en-US" b="1" dirty="0"/>
              <a:t>21</a:t>
            </a:r>
            <a:r>
              <a:rPr lang="en-US" dirty="0"/>
              <a:t> God created the great sea monsters and every living creature that moves, with which the waters swarmed after their kind, and every winged bird after its kind; and God saw that it was good. </a:t>
            </a:r>
            <a:r>
              <a:rPr lang="en-US" b="1" dirty="0"/>
              <a:t>22</a:t>
            </a:r>
            <a:r>
              <a:rPr lang="en-US" dirty="0"/>
              <a:t> God blessed them, saying, “Be fruitful and multiply, and fill the waters in the seas, and let birds multiply on the earth.” </a:t>
            </a:r>
            <a:r>
              <a:rPr lang="en-US" b="1" dirty="0"/>
              <a:t>23</a:t>
            </a:r>
            <a:r>
              <a:rPr lang="en-US" dirty="0"/>
              <a:t> There was evening and there was morning, a fifth day.</a:t>
            </a:r>
          </a:p>
          <a:p>
            <a:endParaRPr lang="en-US" dirty="0"/>
          </a:p>
        </p:txBody>
      </p:sp>
      <p:sp>
        <p:nvSpPr>
          <p:cNvPr id="4" name="TextBox 3"/>
          <p:cNvSpPr txBox="1"/>
          <p:nvPr/>
        </p:nvSpPr>
        <p:spPr>
          <a:xfrm>
            <a:off x="7162801" y="2171700"/>
            <a:ext cx="1556811" cy="369332"/>
          </a:xfrm>
          <a:prstGeom prst="rect">
            <a:avLst/>
          </a:prstGeom>
          <a:noFill/>
        </p:spPr>
        <p:txBody>
          <a:bodyPr wrap="none" rtlCol="0">
            <a:spAutoFit/>
          </a:bodyPr>
          <a:lstStyle/>
          <a:p>
            <a:r>
              <a:rPr lang="en-US" dirty="0" smtClean="0"/>
              <a:t>Fish &amp; Birds</a:t>
            </a:r>
            <a:endParaRPr lang="en-US" dirty="0"/>
          </a:p>
        </p:txBody>
      </p:sp>
    </p:spTree>
    <p:extLst>
      <p:ext uri="{BB962C8B-B14F-4D97-AF65-F5344CB8AC3E}">
        <p14:creationId xmlns:p14="http://schemas.microsoft.com/office/powerpoint/2010/main" val="355898040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3400" y="285750"/>
            <a:ext cx="6553200" cy="285750"/>
          </a:xfrm>
        </p:spPr>
        <p:txBody>
          <a:bodyPr/>
          <a:lstStyle/>
          <a:p>
            <a:r>
              <a:rPr lang="en-US" dirty="0"/>
              <a:t> </a:t>
            </a:r>
            <a:r>
              <a:rPr lang="en-US" b="1" dirty="0"/>
              <a:t>24</a:t>
            </a:r>
            <a:r>
              <a:rPr lang="en-US" dirty="0"/>
              <a:t> Then God said, “Let the earth bring forth living creatures after their kind: cattle and creeping things and beasts of the earth after their kind”; and it was so. </a:t>
            </a:r>
            <a:r>
              <a:rPr lang="en-US" b="1" dirty="0"/>
              <a:t>25</a:t>
            </a:r>
            <a:r>
              <a:rPr lang="en-US" dirty="0"/>
              <a:t> God made the beasts of the earth after their kind, and the cattle after their kind, and everything that creeps on the ground after its kind; and God saw that it was good.</a:t>
            </a:r>
          </a:p>
          <a:p>
            <a:r>
              <a:rPr lang="en-US" dirty="0"/>
              <a:t> </a:t>
            </a:r>
            <a:r>
              <a:rPr lang="en-US" b="1" dirty="0"/>
              <a:t>26</a:t>
            </a:r>
            <a:r>
              <a:rPr lang="en-US" dirty="0"/>
              <a:t> Then God said, “Let Us make man in Our image, according to Our likeness; and let them rule over the fish of the sea and over the birds of the sky and over the cattle and over all the earth, and over every creeping thing that creeps on the earth.” </a:t>
            </a:r>
            <a:r>
              <a:rPr lang="en-US" b="1" dirty="0"/>
              <a:t>27</a:t>
            </a:r>
            <a:r>
              <a:rPr lang="en-US" dirty="0"/>
              <a:t> God created man in His own image, in the image of God He created him; male and female He created them. </a:t>
            </a:r>
            <a:r>
              <a:rPr lang="en-US" b="1" dirty="0"/>
              <a:t>28</a:t>
            </a:r>
            <a:r>
              <a:rPr lang="en-US" dirty="0"/>
              <a:t> God blessed them; and God said to them, “Be fruitful and multiply, and fill the earth, and subdue it; and rule over the fish of the sea and over the birds of the sky and over every living thing that moves on the earth</a:t>
            </a:r>
            <a:r>
              <a:rPr lang="en-US" dirty="0" smtClean="0"/>
              <a:t>.</a:t>
            </a:r>
            <a:endParaRPr lang="en-US" dirty="0"/>
          </a:p>
        </p:txBody>
      </p:sp>
      <p:sp>
        <p:nvSpPr>
          <p:cNvPr id="4" name="TextBox 3"/>
          <p:cNvSpPr txBox="1"/>
          <p:nvPr/>
        </p:nvSpPr>
        <p:spPr>
          <a:xfrm>
            <a:off x="7543801" y="1943100"/>
            <a:ext cx="1142373" cy="923330"/>
          </a:xfrm>
          <a:prstGeom prst="rect">
            <a:avLst/>
          </a:prstGeom>
          <a:noFill/>
        </p:spPr>
        <p:txBody>
          <a:bodyPr wrap="none" rtlCol="0">
            <a:spAutoFit/>
          </a:bodyPr>
          <a:lstStyle/>
          <a:p>
            <a:r>
              <a:rPr lang="en-US" dirty="0" smtClean="0"/>
              <a:t>Animals, </a:t>
            </a:r>
          </a:p>
          <a:p>
            <a:r>
              <a:rPr lang="en-US" dirty="0" smtClean="0"/>
              <a:t>Man &amp; </a:t>
            </a:r>
          </a:p>
          <a:p>
            <a:r>
              <a:rPr lang="en-US" dirty="0" smtClean="0"/>
              <a:t>Woman</a:t>
            </a:r>
            <a:endParaRPr lang="en-US" dirty="0"/>
          </a:p>
        </p:txBody>
      </p:sp>
    </p:spTree>
    <p:extLst>
      <p:ext uri="{BB962C8B-B14F-4D97-AF65-F5344CB8AC3E}">
        <p14:creationId xmlns:p14="http://schemas.microsoft.com/office/powerpoint/2010/main" val="127304631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 Photo 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Classic Photo Album.potx</Template>
  <TotalTime>0</TotalTime>
  <Words>636</Words>
  <Application>Microsoft Macintosh PowerPoint</Application>
  <PresentationFormat>On-screen Show (16:9)</PresentationFormat>
  <Paragraphs>168</Paragraphs>
  <Slides>53</Slides>
  <Notes>20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Classic Photo Album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2010-02-01T21:16:09Z</dcterms:created>
  <dcterms:modified xsi:type="dcterms:W3CDTF">2011-07-30T00:38:07Z</dcterms:modified>
</cp:coreProperties>
</file>